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96" r:id="rId3"/>
    <p:sldId id="269" r:id="rId4"/>
    <p:sldId id="261" r:id="rId5"/>
    <p:sldId id="262" r:id="rId6"/>
    <p:sldId id="271" r:id="rId7"/>
    <p:sldId id="268" r:id="rId8"/>
    <p:sldId id="270" r:id="rId9"/>
    <p:sldId id="273" r:id="rId10"/>
    <p:sldId id="274" r:id="rId11"/>
    <p:sldId id="275" r:id="rId12"/>
    <p:sldId id="276" r:id="rId13"/>
    <p:sldId id="277" r:id="rId14"/>
    <p:sldId id="278" r:id="rId15"/>
    <p:sldId id="279" r:id="rId16"/>
    <p:sldId id="280" r:id="rId17"/>
    <p:sldId id="267" r:id="rId18"/>
    <p:sldId id="281" r:id="rId19"/>
    <p:sldId id="260" r:id="rId20"/>
    <p:sldId id="264" r:id="rId21"/>
    <p:sldId id="282" r:id="rId22"/>
    <p:sldId id="284" r:id="rId23"/>
    <p:sldId id="287" r:id="rId24"/>
    <p:sldId id="265" r:id="rId25"/>
    <p:sldId id="283" r:id="rId26"/>
    <p:sldId id="266" r:id="rId27"/>
    <p:sldId id="285" r:id="rId28"/>
    <p:sldId id="286" r:id="rId29"/>
    <p:sldId id="288" r:id="rId30"/>
    <p:sldId id="263" r:id="rId31"/>
    <p:sldId id="290" r:id="rId32"/>
    <p:sldId id="291" r:id="rId33"/>
    <p:sldId id="292" r:id="rId34"/>
    <p:sldId id="293" r:id="rId35"/>
    <p:sldId id="294" r:id="rId36"/>
    <p:sldId id="272" r:id="rId37"/>
    <p:sldId id="295"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C1B3"/>
    <a:srgbClr val="3FA6CD"/>
    <a:srgbClr val="2C8CE6"/>
    <a:srgbClr val="FFFFFF"/>
    <a:srgbClr val="00B06B"/>
    <a:srgbClr val="E6FFE6"/>
    <a:srgbClr val="D1E3FF"/>
    <a:srgbClr val="1971FF"/>
    <a:srgbClr val="0054FF"/>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461" autoAdjust="0"/>
  </p:normalViewPr>
  <p:slideViewPr>
    <p:cSldViewPr snapToGrid="0">
      <p:cViewPr varScale="1">
        <p:scale>
          <a:sx n="102" d="100"/>
          <a:sy n="102" d="100"/>
        </p:scale>
        <p:origin x="5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625EE8-F1EC-44F9-BF34-07E31CE75BA3}" type="datetimeFigureOut">
              <a:rPr kumimoji="1" lang="ja-JP" altLang="en-US" smtClean="0"/>
              <a:t>2023/3/6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17D7B-8982-4A8D-8B58-2EF9134A3C96}" type="slidenum">
              <a:rPr kumimoji="1" lang="ja-JP" altLang="en-US" smtClean="0"/>
              <a:t>‹#›</a:t>
            </a:fld>
            <a:endParaRPr kumimoji="1" lang="ja-JP" altLang="en-US"/>
          </a:p>
        </p:txBody>
      </p:sp>
    </p:spTree>
    <p:extLst>
      <p:ext uri="{BB962C8B-B14F-4D97-AF65-F5344CB8AC3E}">
        <p14:creationId xmlns:p14="http://schemas.microsoft.com/office/powerpoint/2010/main" val="331311064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では、これから視聴者参加型ライブ配信システム、改め</a:t>
            </a:r>
            <a:r>
              <a:rPr kumimoji="1" lang="en-US" altLang="ja-JP" dirty="0"/>
              <a:t>Aster Connect</a:t>
            </a:r>
            <a:r>
              <a:rPr kumimoji="1" lang="ja-JP" altLang="en-US" dirty="0"/>
              <a:t>の制作成果発表をいたします。よろしくお願いいたします。</a:t>
            </a:r>
          </a:p>
          <a:p>
            <a:r>
              <a:rPr kumimoji="1" lang="ja-JP" altLang="en-US" dirty="0"/>
              <a:t>本日最後の発表ということで皆さん疲れていらっしゃることと思いますけれども、エンタメ系のシステムということで他の方々とは違った面白さがあるので、ぜひ聞いていただけたらと存じます。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1</a:t>
            </a:fld>
            <a:endParaRPr kumimoji="1" lang="ja-JP" altLang="en-US"/>
          </a:p>
        </p:txBody>
      </p:sp>
    </p:spTree>
    <p:extLst>
      <p:ext uri="{BB962C8B-B14F-4D97-AF65-F5344CB8AC3E}">
        <p14:creationId xmlns:p14="http://schemas.microsoft.com/office/powerpoint/2010/main" val="396191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こちらの機能ではエールというアイテムを贈れます。贈ったエールはステージ上に出現し、一定時間後にステージからなくなります。このエールという仕組みによって、ライブの話題や視聴者ごとの個性が生まれ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10</a:t>
            </a:fld>
            <a:endParaRPr kumimoji="1" lang="ja-JP" altLang="en-US"/>
          </a:p>
        </p:txBody>
      </p:sp>
    </p:spTree>
    <p:extLst>
      <p:ext uri="{BB962C8B-B14F-4D97-AF65-F5344CB8AC3E}">
        <p14:creationId xmlns:p14="http://schemas.microsoft.com/office/powerpoint/2010/main" val="255106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続いて、こちらの機能ではステージを好きな角度や位置から見られます。動画配信のような従来の形態では実現できない機能でございます。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11</a:t>
            </a:fld>
            <a:endParaRPr kumimoji="1" lang="ja-JP" altLang="en-US"/>
          </a:p>
        </p:txBody>
      </p:sp>
    </p:spTree>
    <p:extLst>
      <p:ext uri="{BB962C8B-B14F-4D97-AF65-F5344CB8AC3E}">
        <p14:creationId xmlns:p14="http://schemas.microsoft.com/office/powerpoint/2010/main" val="1617057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続いて、こちらの機能ではキャラクターとのミニゲームを楽しめます。今回はじゃんけんのミニゲームを実装いたしました。好成績をおさめたユーザは結果発表後に名前が表示されます。</a:t>
            </a:r>
          </a:p>
          <a:p>
            <a:r>
              <a:rPr kumimoji="1" lang="ja-JP" altLang="en-US" dirty="0"/>
              <a:t>次にコントローラ、配信する側から見た機能をご紹介します。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12</a:t>
            </a:fld>
            <a:endParaRPr kumimoji="1" lang="ja-JP" altLang="en-US"/>
          </a:p>
        </p:txBody>
      </p:sp>
    </p:spTree>
    <p:extLst>
      <p:ext uri="{BB962C8B-B14F-4D97-AF65-F5344CB8AC3E}">
        <p14:creationId xmlns:p14="http://schemas.microsoft.com/office/powerpoint/2010/main" val="2727272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機能では、プレゼンタの全身の姿勢と位置を読み取ってステージにいるキャラクターに反映できます。狭い場所などで全身を自由に動かせない場合は、読み取る範囲を上半身のみなどに限定でき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13</a:t>
            </a:fld>
            <a:endParaRPr kumimoji="1" lang="ja-JP" altLang="en-US"/>
          </a:p>
        </p:txBody>
      </p:sp>
    </p:spTree>
    <p:extLst>
      <p:ext uri="{BB962C8B-B14F-4D97-AF65-F5344CB8AC3E}">
        <p14:creationId xmlns:p14="http://schemas.microsoft.com/office/powerpoint/2010/main" val="517484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続いて、こちらの機能では</a:t>
            </a:r>
            <a:r>
              <a:rPr kumimoji="1" lang="en-US" altLang="ja-JP" dirty="0"/>
              <a:t>VR</a:t>
            </a:r>
            <a:r>
              <a:rPr kumimoji="1" lang="ja-JP" altLang="en-US" dirty="0"/>
              <a:t>のコントローラのグリップを握ることでステージ上のエールをつかめます。このとき、そのエールを贈ったユーザの名前も同時に表示されます。また、つかんだエールは放り投げたり別の手に持ち替えたりでき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14</a:t>
            </a:fld>
            <a:endParaRPr kumimoji="1" lang="ja-JP" altLang="en-US"/>
          </a:p>
        </p:txBody>
      </p:sp>
    </p:spTree>
    <p:extLst>
      <p:ext uri="{BB962C8B-B14F-4D97-AF65-F5344CB8AC3E}">
        <p14:creationId xmlns:p14="http://schemas.microsoft.com/office/powerpoint/2010/main" val="1162162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続いて、こちらの機能では</a:t>
            </a:r>
            <a:r>
              <a:rPr kumimoji="1" lang="en-US" altLang="ja-JP" dirty="0"/>
              <a:t>VR</a:t>
            </a:r>
            <a:r>
              <a:rPr kumimoji="1" lang="ja-JP" altLang="en-US" dirty="0"/>
              <a:t>のコントローラのアナログスティックを倒すことでステージ内を移動できます。これにより、実際に歩いて移動できないような場合でもエールをつかみに行ったりできるようになります。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15</a:t>
            </a:fld>
            <a:endParaRPr kumimoji="1" lang="ja-JP" altLang="en-US"/>
          </a:p>
        </p:txBody>
      </p:sp>
    </p:spTree>
    <p:extLst>
      <p:ext uri="{BB962C8B-B14F-4D97-AF65-F5344CB8AC3E}">
        <p14:creationId xmlns:p14="http://schemas.microsoft.com/office/powerpoint/2010/main" val="1711117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続いて、こちらの機能ではステージに表示するキャラクターを変えられます。本システムではプレゼンタが複数いるライブも開催できるため、その際には必須の機能でございます。  </a:t>
            </a:r>
          </a:p>
          <a:p>
            <a:r>
              <a:rPr kumimoji="1" lang="ja-JP" altLang="en-US" dirty="0"/>
              <a:t>なお、キャラクターの</a:t>
            </a:r>
            <a:r>
              <a:rPr kumimoji="1" lang="en-US" altLang="ja-JP" dirty="0"/>
              <a:t>3D</a:t>
            </a:r>
            <a:r>
              <a:rPr kumimoji="1" lang="ja-JP" altLang="en-US" dirty="0"/>
              <a:t>モデルを</a:t>
            </a:r>
            <a:r>
              <a:rPr kumimoji="1" lang="en-US" altLang="ja-JP" dirty="0"/>
              <a:t>VRM</a:t>
            </a:r>
            <a:r>
              <a:rPr kumimoji="1" lang="ja-JP" altLang="en-US" dirty="0"/>
              <a:t>という形式で統一することで、決まった手順でキャラクターを追加できるようにいたしました。</a:t>
            </a:r>
          </a:p>
          <a:p>
            <a:endParaRPr kumimoji="1" lang="ja-JP" altLang="en-US" dirty="0"/>
          </a:p>
          <a:p>
            <a:r>
              <a:rPr kumimoji="1" lang="ja-JP" altLang="en-US" dirty="0"/>
              <a:t>最後にコンソール、同じく配信する側から見た機能をご紹介します。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16</a:t>
            </a:fld>
            <a:endParaRPr kumimoji="1" lang="ja-JP" altLang="en-US"/>
          </a:p>
        </p:txBody>
      </p:sp>
    </p:spTree>
    <p:extLst>
      <p:ext uri="{BB962C8B-B14F-4D97-AF65-F5344CB8AC3E}">
        <p14:creationId xmlns:p14="http://schemas.microsoft.com/office/powerpoint/2010/main" val="228342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こちらの機能では、ライブの開始や終了ができます。サーバには図のような</a:t>
            </a:r>
            <a:r>
              <a:rPr kumimoji="1" lang="en-US" altLang="ja-JP" dirty="0"/>
              <a:t>3</a:t>
            </a:r>
            <a:r>
              <a:rPr kumimoji="1" lang="ja-JP" altLang="en-US" dirty="0" err="1"/>
              <a:t>つの</a:t>
            </a:r>
            <a:r>
              <a:rPr kumimoji="1" lang="ja-JP" altLang="en-US" dirty="0"/>
              <a:t>状態があるのですが、こちらの機能を用いてそれぞれ切り替えます。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17</a:t>
            </a:fld>
            <a:endParaRPr kumimoji="1" lang="ja-JP" altLang="en-US"/>
          </a:p>
        </p:txBody>
      </p:sp>
    </p:spTree>
    <p:extLst>
      <p:ext uri="{BB962C8B-B14F-4D97-AF65-F5344CB8AC3E}">
        <p14:creationId xmlns:p14="http://schemas.microsoft.com/office/powerpoint/2010/main" val="330282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続いて、こちらの機能ではライブのミニゲームを進行できます。操作ミスを防止するために不要なボタンは押せないようにいたしました。</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18</a:t>
            </a:fld>
            <a:endParaRPr kumimoji="1" lang="ja-JP" altLang="en-US"/>
          </a:p>
        </p:txBody>
      </p:sp>
    </p:spTree>
    <p:extLst>
      <p:ext uri="{BB962C8B-B14F-4D97-AF65-F5344CB8AC3E}">
        <p14:creationId xmlns:p14="http://schemas.microsoft.com/office/powerpoint/2010/main" val="3285143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では、これから各アプリケーションの画面についてご説明いたします。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19</a:t>
            </a:fld>
            <a:endParaRPr kumimoji="1" lang="ja-JP" altLang="en-US"/>
          </a:p>
        </p:txBody>
      </p:sp>
    </p:spTree>
    <p:extLst>
      <p:ext uri="{BB962C8B-B14F-4D97-AF65-F5344CB8AC3E}">
        <p14:creationId xmlns:p14="http://schemas.microsoft.com/office/powerpoint/2010/main" val="2373636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全体的にはこちらのような流れでお話ししてまいります。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2</a:t>
            </a:fld>
            <a:endParaRPr kumimoji="1" lang="ja-JP" altLang="en-US"/>
          </a:p>
        </p:txBody>
      </p:sp>
    </p:spTree>
    <p:extLst>
      <p:ext uri="{BB962C8B-B14F-4D97-AF65-F5344CB8AC3E}">
        <p14:creationId xmlns:p14="http://schemas.microsoft.com/office/powerpoint/2010/main" val="1641649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クライアントの画面遷移はこのようになっております。</a:t>
            </a:r>
          </a:p>
          <a:p>
            <a:r>
              <a:rPr kumimoji="1" lang="ja-JP" altLang="en-US" sz="1200" b="0" i="0" kern="1200" dirty="0">
                <a:solidFill>
                  <a:schemeClr val="tx1"/>
                </a:solidFill>
                <a:effectLst/>
                <a:latin typeface="+mn-lt"/>
                <a:ea typeface="+mn-ea"/>
                <a:cs typeface="+mn-cs"/>
              </a:rPr>
              <a:t>タイトル画面の </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参加する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ボタンを押すと、その時点でのサーバの状態によって異なる画面に遷移いたします。</a:t>
            </a:r>
          </a:p>
          <a:p>
            <a:r>
              <a:rPr kumimoji="1" lang="ja-JP" altLang="en-US" sz="1200" b="0" i="0" kern="1200" dirty="0">
                <a:solidFill>
                  <a:schemeClr val="tx1"/>
                </a:solidFill>
                <a:effectLst/>
                <a:latin typeface="+mn-lt"/>
                <a:ea typeface="+mn-ea"/>
                <a:cs typeface="+mn-cs"/>
              </a:rPr>
              <a:t>中央の待機画面ではコメント機能が利用できるので、キャラクターへの応援やユーザ同士の交流に役立ちます。ライブが始まると自動的にライブ画面に遷移します。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20</a:t>
            </a:fld>
            <a:endParaRPr kumimoji="1" lang="ja-JP" altLang="en-US"/>
          </a:p>
        </p:txBody>
      </p:sp>
    </p:spTree>
    <p:extLst>
      <p:ext uri="{BB962C8B-B14F-4D97-AF65-F5344CB8AC3E}">
        <p14:creationId xmlns:p14="http://schemas.microsoft.com/office/powerpoint/2010/main" val="1822513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次にエールの贈り方とライブ画面についてご説明いたします。</a:t>
            </a:r>
          </a:p>
          <a:p>
            <a:r>
              <a:rPr kumimoji="1" lang="ja-JP" altLang="en-US" sz="1200" b="0" i="0" kern="1200" dirty="0">
                <a:solidFill>
                  <a:schemeClr val="tx1"/>
                </a:solidFill>
                <a:effectLst/>
                <a:latin typeface="+mn-lt"/>
                <a:ea typeface="+mn-ea"/>
                <a:cs typeface="+mn-cs"/>
              </a:rPr>
              <a:t>まず、画面左下の入力欄からコメントを送信できます。送信したコメントはその上のコメント欄に表示されます。</a:t>
            </a:r>
          </a:p>
          <a:p>
            <a:r>
              <a:rPr kumimoji="1" lang="ja-JP" altLang="en-US" sz="1200" b="0" i="0" kern="1200" dirty="0">
                <a:solidFill>
                  <a:schemeClr val="tx1"/>
                </a:solidFill>
                <a:effectLst/>
                <a:latin typeface="+mn-lt"/>
                <a:ea typeface="+mn-ea"/>
                <a:cs typeface="+mn-cs"/>
              </a:rPr>
              <a:t>次に、画面左上のボタンでライブから抜けてタイトル画面に戻れます。その際、確認のダイアログが出るようにいたしました。</a:t>
            </a:r>
          </a:p>
          <a:p>
            <a:r>
              <a:rPr kumimoji="1" lang="ja-JP" altLang="en-US" sz="1200" b="0" i="0" kern="1200" dirty="0">
                <a:solidFill>
                  <a:schemeClr val="tx1"/>
                </a:solidFill>
                <a:effectLst/>
                <a:latin typeface="+mn-lt"/>
                <a:ea typeface="+mn-ea"/>
                <a:cs typeface="+mn-cs"/>
              </a:rPr>
              <a:t>そして、画面右下のボタンを押すとエール一覧が開きます。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21</a:t>
            </a:fld>
            <a:endParaRPr kumimoji="1" lang="ja-JP" altLang="en-US"/>
          </a:p>
        </p:txBody>
      </p:sp>
    </p:spTree>
    <p:extLst>
      <p:ext uri="{BB962C8B-B14F-4D97-AF65-F5344CB8AC3E}">
        <p14:creationId xmlns:p14="http://schemas.microsoft.com/office/powerpoint/2010/main" val="778858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エール一覧はこのようになっております。ここから適当なエールを選ぶとエール確認画面が表示されます。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22</a:t>
            </a:fld>
            <a:endParaRPr kumimoji="1" lang="ja-JP" altLang="en-US"/>
          </a:p>
        </p:txBody>
      </p:sp>
    </p:spTree>
    <p:extLst>
      <p:ext uri="{BB962C8B-B14F-4D97-AF65-F5344CB8AC3E}">
        <p14:creationId xmlns:p14="http://schemas.microsoft.com/office/powerpoint/2010/main" val="33982323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エール確認画面では、エールの詳細が確認できます。</a:t>
            </a:r>
            <a:endParaRPr kumimoji="1" lang="en-US" altLang="ja-JP" dirty="0"/>
          </a:p>
          <a:p>
            <a:r>
              <a:rPr kumimoji="1" lang="ja-JP" altLang="en-US" dirty="0"/>
              <a:t>エールには</a:t>
            </a:r>
            <a:r>
              <a:rPr kumimoji="1" lang="en-US" altLang="ja-JP" dirty="0"/>
              <a:t>S</a:t>
            </a:r>
            <a:r>
              <a:rPr kumimoji="1" lang="ja-JP" altLang="en-US" dirty="0"/>
              <a:t>と</a:t>
            </a:r>
            <a:r>
              <a:rPr kumimoji="1" lang="en-US" altLang="ja-JP" dirty="0"/>
              <a:t>M</a:t>
            </a:r>
            <a:r>
              <a:rPr kumimoji="1" lang="ja-JP" altLang="en-US" dirty="0"/>
              <a:t>の</a:t>
            </a:r>
            <a:r>
              <a:rPr kumimoji="1" lang="en-US" altLang="ja-JP" dirty="0"/>
              <a:t>2</a:t>
            </a:r>
            <a:r>
              <a:rPr kumimoji="1" lang="ja-JP" altLang="en-US" dirty="0"/>
              <a:t>種類のサイズがあり、より大きい</a:t>
            </a:r>
            <a:r>
              <a:rPr kumimoji="1" lang="en-US" altLang="ja-JP" dirty="0"/>
              <a:t>M</a:t>
            </a:r>
            <a:r>
              <a:rPr kumimoji="1" lang="ja-JP" altLang="en-US" dirty="0"/>
              <a:t>サイズのほうが早く消えるようになっております。確認が済んだら、緑色の </a:t>
            </a:r>
            <a:r>
              <a:rPr kumimoji="1" lang="en-US" altLang="ja-JP" dirty="0"/>
              <a:t>[</a:t>
            </a:r>
            <a:r>
              <a:rPr kumimoji="1" lang="ja-JP" altLang="en-US" dirty="0"/>
              <a:t>贈る</a:t>
            </a:r>
            <a:r>
              <a:rPr kumimoji="1" lang="en-US" altLang="ja-JP" dirty="0"/>
              <a:t>] </a:t>
            </a:r>
            <a:r>
              <a:rPr kumimoji="1" lang="ja-JP" altLang="en-US" dirty="0"/>
              <a:t>ボタンでエールを贈ります。なお、中央には価格の情報が表示されますが、こちらはゲーム内通貨の機能を実装したときに使用する予定でした。今回はその機能の開発までは至らなかったため、この項目には特に意味はございません。</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23</a:t>
            </a:fld>
            <a:endParaRPr kumimoji="1" lang="ja-JP" altLang="en-US"/>
          </a:p>
        </p:txBody>
      </p:sp>
    </p:spTree>
    <p:extLst>
      <p:ext uri="{BB962C8B-B14F-4D97-AF65-F5344CB8AC3E}">
        <p14:creationId xmlns:p14="http://schemas.microsoft.com/office/powerpoint/2010/main" val="2262913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続いて、コントローラの画面遷移はこのようになっております。</a:t>
            </a:r>
          </a:p>
          <a:p>
            <a:r>
              <a:rPr kumimoji="1" lang="ja-JP" altLang="en-US" sz="1200" b="0" i="0" kern="1200" dirty="0">
                <a:solidFill>
                  <a:schemeClr val="tx1"/>
                </a:solidFill>
                <a:effectLst/>
                <a:latin typeface="+mn-lt"/>
                <a:ea typeface="+mn-ea"/>
                <a:cs typeface="+mn-cs"/>
              </a:rPr>
              <a:t>こちらもクライアント同様、タイトル画面の </a:t>
            </a: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接続する</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ボタンを押すとサーバの状態によって異なる画面に遷移いたします。 サーバが準備中の場合でもライブ画面に遷移する点がクライアントと異なります。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24</a:t>
            </a:fld>
            <a:endParaRPr kumimoji="1" lang="ja-JP" altLang="en-US"/>
          </a:p>
        </p:txBody>
      </p:sp>
    </p:spTree>
    <p:extLst>
      <p:ext uri="{BB962C8B-B14F-4D97-AF65-F5344CB8AC3E}">
        <p14:creationId xmlns:p14="http://schemas.microsoft.com/office/powerpoint/2010/main" val="3192921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コントローラのライブ画面はこのようになっております。</a:t>
            </a:r>
          </a:p>
          <a:p>
            <a:r>
              <a:rPr kumimoji="1" lang="ja-JP" altLang="en-US" dirty="0"/>
              <a:t>視界の正面に透明なパネルを設け、その上に</a:t>
            </a:r>
            <a:r>
              <a:rPr kumimoji="1" lang="en-US" altLang="ja-JP" dirty="0"/>
              <a:t>UI</a:t>
            </a:r>
            <a:r>
              <a:rPr kumimoji="1" lang="ja-JP" altLang="en-US" dirty="0"/>
              <a:t>要素を表示する形となっております。左上のボタンと左下のコメントについてはクライアントと同様です。また、右上にはライブに参加中のユーザの数が表示されます。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25</a:t>
            </a:fld>
            <a:endParaRPr kumimoji="1" lang="ja-JP" altLang="en-US"/>
          </a:p>
        </p:txBody>
      </p:sp>
    </p:spTree>
    <p:extLst>
      <p:ext uri="{BB962C8B-B14F-4D97-AF65-F5344CB8AC3E}">
        <p14:creationId xmlns:p14="http://schemas.microsoft.com/office/powerpoint/2010/main" val="1646157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そして、コンソールの画面遷移はこのようになっております。</a:t>
            </a:r>
          </a:p>
          <a:p>
            <a:r>
              <a:rPr kumimoji="1" lang="ja-JP" altLang="en-US" dirty="0"/>
              <a:t>メイン画面では、</a:t>
            </a:r>
            <a:r>
              <a:rPr kumimoji="1" lang="en-US" altLang="ja-JP" dirty="0"/>
              <a:t>[</a:t>
            </a:r>
            <a:r>
              <a:rPr kumimoji="1" lang="ja-JP" altLang="en-US" dirty="0"/>
              <a:t>ライブ</a:t>
            </a:r>
            <a:r>
              <a:rPr kumimoji="1" lang="en-US" altLang="ja-JP" dirty="0"/>
              <a:t>] </a:t>
            </a:r>
            <a:r>
              <a:rPr kumimoji="1" lang="ja-JP" altLang="en-US" dirty="0"/>
              <a:t>メニューからライブの状態を遷移させ、中央部のボタンでミニゲームを進行させます。また、下部のステータスバーには命令の実行結果が表示されます。なお、中央左側はタブになっており、新しいミニゲームを追加しやすいようにしており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26</a:t>
            </a:fld>
            <a:endParaRPr kumimoji="1" lang="ja-JP" altLang="en-US"/>
          </a:p>
        </p:txBody>
      </p:sp>
    </p:spTree>
    <p:extLst>
      <p:ext uri="{BB962C8B-B14F-4D97-AF65-F5344CB8AC3E}">
        <p14:creationId xmlns:p14="http://schemas.microsoft.com/office/powerpoint/2010/main" val="3664411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最後に、画面の配色についてお話しいたします。このスライドでも同様ですが、メインとなる色には</a:t>
            </a:r>
            <a:r>
              <a:rPr kumimoji="1" lang="en-US" altLang="ja-JP" dirty="0"/>
              <a:t>JIS</a:t>
            </a:r>
            <a:r>
              <a:rPr kumimoji="1" lang="ja-JP" altLang="en-US" dirty="0"/>
              <a:t>安全色を使用しております。これによって、より多くの人にとって使いやすいアプリケーションを目指しました。</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27</a:t>
            </a:fld>
            <a:endParaRPr kumimoji="1" lang="ja-JP" altLang="en-US"/>
          </a:p>
        </p:txBody>
      </p:sp>
    </p:spTree>
    <p:extLst>
      <p:ext uri="{BB962C8B-B14F-4D97-AF65-F5344CB8AC3E}">
        <p14:creationId xmlns:p14="http://schemas.microsoft.com/office/powerpoint/2010/main" val="3804499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では、ここからは本システムの技術的な側面をご説明いたします。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29</a:t>
            </a:fld>
            <a:endParaRPr kumimoji="1" lang="ja-JP" altLang="en-US"/>
          </a:p>
        </p:txBody>
      </p:sp>
    </p:spTree>
    <p:extLst>
      <p:ext uri="{BB962C8B-B14F-4D97-AF65-F5344CB8AC3E}">
        <p14:creationId xmlns:p14="http://schemas.microsoft.com/office/powerpoint/2010/main" val="3989644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ここでは技術構成についてお話しします。本実習では外部のソフトウェアやサービスの利用経験を積むという目的を掲げているため、そちらに引っ掛けたお話となります。</a:t>
            </a:r>
            <a:endParaRPr kumimoji="1" lang="en-US" altLang="ja-JP" dirty="0"/>
          </a:p>
          <a:p>
            <a:r>
              <a:rPr kumimoji="1" lang="ja-JP" altLang="en-US" dirty="0"/>
              <a:t>全体的な構成はスライドにある通りでございます。クライアント、サーバ、コントローラは</a:t>
            </a:r>
            <a:r>
              <a:rPr kumimoji="1" lang="en-US" altLang="ja-JP" dirty="0"/>
              <a:t>Unity</a:t>
            </a:r>
            <a:r>
              <a:rPr kumimoji="1" lang="ja-JP" altLang="en-US" dirty="0"/>
              <a:t>で、コンソールは</a:t>
            </a:r>
            <a:r>
              <a:rPr kumimoji="1" lang="en-US" altLang="ja-JP" dirty="0"/>
              <a:t>WPF</a:t>
            </a:r>
            <a:r>
              <a:rPr kumimoji="1" lang="ja-JP" altLang="en-US" dirty="0"/>
              <a:t>で開発いたしました。両者とも自分が書き慣れた</a:t>
            </a:r>
            <a:r>
              <a:rPr kumimoji="1" lang="en-US" altLang="ja-JP" dirty="0"/>
              <a:t>C#</a:t>
            </a:r>
            <a:r>
              <a:rPr kumimoji="1" lang="ja-JP" altLang="en-US" dirty="0"/>
              <a:t>で実装できるため、この二つを選定いたしました。</a:t>
            </a:r>
            <a:endParaRPr kumimoji="1" lang="en-US" altLang="ja-JP" dirty="0"/>
          </a:p>
          <a:p>
            <a:r>
              <a:rPr kumimoji="1" lang="ja-JP" altLang="en-US" dirty="0"/>
              <a:t>では、図中の各ソフトウェア・サービスについてお話しします。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30</a:t>
            </a:fld>
            <a:endParaRPr kumimoji="1" lang="ja-JP" altLang="en-US"/>
          </a:p>
        </p:txBody>
      </p:sp>
    </p:spTree>
    <p:extLst>
      <p:ext uri="{BB962C8B-B14F-4D97-AF65-F5344CB8AC3E}">
        <p14:creationId xmlns:p14="http://schemas.microsoft.com/office/powerpoint/2010/main" val="1752392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最初に、本実習およびシステムの概要についてご説明いたします。</a:t>
            </a:r>
            <a:endParaRPr kumimoji="1" lang="ja-JP" altLang="en-US" dirty="0"/>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3</a:t>
            </a:fld>
            <a:endParaRPr kumimoji="1" lang="ja-JP" altLang="en-US"/>
          </a:p>
        </p:txBody>
      </p:sp>
    </p:spTree>
    <p:extLst>
      <p:ext uri="{BB962C8B-B14F-4D97-AF65-F5344CB8AC3E}">
        <p14:creationId xmlns:p14="http://schemas.microsoft.com/office/powerpoint/2010/main" val="22967305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まず、姿勢をキャラクターに反映するために</a:t>
            </a:r>
            <a:r>
              <a:rPr kumimoji="1" lang="en-US" altLang="ja-JP" dirty="0"/>
              <a:t>Pose AI</a:t>
            </a:r>
            <a:r>
              <a:rPr kumimoji="1" lang="ja-JP" altLang="en-US" dirty="0"/>
              <a:t>というソフトウェアを利用いたしました。類似のソフトは多く見つかりましたが、いずれも高性能な</a:t>
            </a:r>
            <a:r>
              <a:rPr kumimoji="1" lang="en-US" altLang="ja-JP" dirty="0"/>
              <a:t>PC</a:t>
            </a:r>
            <a:r>
              <a:rPr kumimoji="1" lang="ja-JP" altLang="en-US" dirty="0"/>
              <a:t>が必要だったりリアルタイムでのトラッキングができなかったりしたため、こちらを利用することとなりました。</a:t>
            </a:r>
            <a:endParaRPr kumimoji="1" lang="en-US" altLang="ja-JP" dirty="0"/>
          </a:p>
          <a:p>
            <a:r>
              <a:rPr kumimoji="1" lang="ja-JP" altLang="en-US" dirty="0"/>
              <a:t>しかしこの</a:t>
            </a:r>
            <a:r>
              <a:rPr kumimoji="1" lang="en-US" altLang="ja-JP" dirty="0"/>
              <a:t>Pose AI</a:t>
            </a:r>
            <a:r>
              <a:rPr kumimoji="1" lang="ja-JP" altLang="en-US" dirty="0" err="1"/>
              <a:t>、</a:t>
            </a:r>
            <a:r>
              <a:rPr kumimoji="1" lang="ja-JP" altLang="en-US" dirty="0"/>
              <a:t>イギリスのきちんとした企業が開発していることに反してサードパーティの情報が非常に少ないです。具体的に言うと、自分が調べた範囲だと日本語の紹介記事が</a:t>
            </a:r>
            <a:r>
              <a:rPr kumimoji="1" lang="en-US" altLang="ja-JP" dirty="0"/>
              <a:t>1</a:t>
            </a:r>
            <a:r>
              <a:rPr kumimoji="1" lang="ja-JP" altLang="en-US" dirty="0"/>
              <a:t>件見つかっただけでした。そのため、嫌でも公式ドキュメントに頼らざるを得ない状況を体験できました。</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31</a:t>
            </a:fld>
            <a:endParaRPr kumimoji="1" lang="ja-JP" altLang="en-US"/>
          </a:p>
        </p:txBody>
      </p:sp>
    </p:spTree>
    <p:extLst>
      <p:ext uri="{BB962C8B-B14F-4D97-AF65-F5344CB8AC3E}">
        <p14:creationId xmlns:p14="http://schemas.microsoft.com/office/powerpoint/2010/main" val="636400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続いて、キャラクターの口を動かすために</a:t>
            </a:r>
            <a:r>
              <a:rPr kumimoji="1" lang="en-US" altLang="ja-JP" dirty="0"/>
              <a:t>Oculus </a:t>
            </a:r>
            <a:r>
              <a:rPr kumimoji="1" lang="en-US" altLang="ja-JP" dirty="0" err="1"/>
              <a:t>Lipsync</a:t>
            </a:r>
            <a:r>
              <a:rPr kumimoji="1" lang="ja-JP" altLang="en-US" dirty="0"/>
              <a:t>というプラグインを利用いたしました。機能上はキャラクターの口が動くのですが、開発期間中に</a:t>
            </a:r>
            <a:r>
              <a:rPr kumimoji="1" lang="en-US" altLang="ja-JP" dirty="0"/>
              <a:t>VRM</a:t>
            </a:r>
            <a:r>
              <a:rPr kumimoji="1" lang="ja-JP" altLang="en-US" dirty="0"/>
              <a:t>のメジャーアップデートがあり、新しいバージョンに対応した結果、古いバージョンのモデルが動かなくなってしまいました。ソフトウェア開発においては、こうした外部の変化にどう対処していくかを考えることも大切だと思いました。</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32</a:t>
            </a:fld>
            <a:endParaRPr kumimoji="1" lang="ja-JP" altLang="en-US"/>
          </a:p>
        </p:txBody>
      </p:sp>
    </p:spTree>
    <p:extLst>
      <p:ext uri="{BB962C8B-B14F-4D97-AF65-F5344CB8AC3E}">
        <p14:creationId xmlns:p14="http://schemas.microsoft.com/office/powerpoint/2010/main" val="2538666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a:t>
            </a:r>
            <a:r>
              <a:rPr kumimoji="1" lang="en-US" altLang="ja-JP" dirty="0"/>
              <a:t>VR</a:t>
            </a:r>
            <a:r>
              <a:rPr kumimoji="1" lang="ja-JP" altLang="en-US" dirty="0"/>
              <a:t>アプリを開発するために</a:t>
            </a:r>
            <a:r>
              <a:rPr kumimoji="1" lang="en-US" altLang="ja-JP" dirty="0"/>
              <a:t>XR Interaction Toolkit</a:t>
            </a:r>
            <a:r>
              <a:rPr kumimoji="1" lang="ja-JP" altLang="en-US" dirty="0"/>
              <a:t>というパッケージを利用いたしました。これにより、</a:t>
            </a:r>
            <a:r>
              <a:rPr kumimoji="1" lang="en-US" altLang="ja-JP" dirty="0"/>
              <a:t>Meta Quest 2</a:t>
            </a:r>
            <a:r>
              <a:rPr kumimoji="1" lang="ja-JP" altLang="en-US" dirty="0"/>
              <a:t>以外にも様々な</a:t>
            </a:r>
            <a:r>
              <a:rPr kumimoji="1" lang="en-US" altLang="ja-JP" dirty="0"/>
              <a:t>VR</a:t>
            </a:r>
            <a:r>
              <a:rPr kumimoji="1" lang="ja-JP" altLang="en-US" dirty="0"/>
              <a:t>デバイスで動作するようになっております。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33</a:t>
            </a:fld>
            <a:endParaRPr kumimoji="1" lang="ja-JP" altLang="en-US"/>
          </a:p>
        </p:txBody>
      </p:sp>
    </p:spTree>
    <p:extLst>
      <p:ext uri="{BB962C8B-B14F-4D97-AF65-F5344CB8AC3E}">
        <p14:creationId xmlns:p14="http://schemas.microsoft.com/office/powerpoint/2010/main" val="1771862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アプリケーション間の通信においては</a:t>
            </a:r>
            <a:r>
              <a:rPr kumimoji="1" lang="en-US" altLang="ja-JP" dirty="0" err="1"/>
              <a:t>Netcode</a:t>
            </a:r>
            <a:r>
              <a:rPr kumimoji="1" lang="en-US" altLang="ja-JP" dirty="0"/>
              <a:t> for </a:t>
            </a:r>
            <a:r>
              <a:rPr kumimoji="1" lang="en-US" altLang="ja-JP" dirty="0" err="1"/>
              <a:t>GameObject</a:t>
            </a:r>
            <a:r>
              <a:rPr kumimoji="1" lang="ja-JP" altLang="en-US" dirty="0"/>
              <a:t>というライブラリを利用いたしました。こちらでは、ステージ上のオブジェクトの同期やコードの遠隔実行などの全般的な通信処理を行っております。今回はインターネットを経由した通信も対象としたため、ルータの</a:t>
            </a:r>
            <a:r>
              <a:rPr kumimoji="1" lang="en-US" altLang="ja-JP" dirty="0"/>
              <a:t>DMZ</a:t>
            </a:r>
            <a:r>
              <a:rPr kumimoji="1" lang="ja-JP" altLang="en-US" dirty="0"/>
              <a:t>機能やファイアウォールの設定を実際に行うことができました。</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34</a:t>
            </a:fld>
            <a:endParaRPr kumimoji="1" lang="ja-JP" altLang="en-US"/>
          </a:p>
        </p:txBody>
      </p:sp>
    </p:spTree>
    <p:extLst>
      <p:ext uri="{BB962C8B-B14F-4D97-AF65-F5344CB8AC3E}">
        <p14:creationId xmlns:p14="http://schemas.microsoft.com/office/powerpoint/2010/main" val="3839476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また、音声の配信は</a:t>
            </a:r>
            <a:r>
              <a:rPr kumimoji="1" lang="en-US" altLang="ja-JP" dirty="0"/>
              <a:t>Unity</a:t>
            </a:r>
            <a:r>
              <a:rPr kumimoji="1" lang="ja-JP" altLang="en-US" dirty="0"/>
              <a:t>の標準機能では困難だったため、</a:t>
            </a:r>
            <a:r>
              <a:rPr kumimoji="1" lang="en-US" altLang="ja-JP" dirty="0" err="1"/>
              <a:t>Vivox</a:t>
            </a:r>
            <a:r>
              <a:rPr kumimoji="1" lang="ja-JP" altLang="en-US" dirty="0"/>
              <a:t>というサービスを利用いたしました。利用にあたっては、</a:t>
            </a:r>
            <a:r>
              <a:rPr kumimoji="1" lang="en-US" altLang="ja-JP" dirty="0" err="1"/>
              <a:t>Vivox</a:t>
            </a:r>
            <a:r>
              <a:rPr kumimoji="1" lang="ja-JP" altLang="en-US" dirty="0"/>
              <a:t>のアカウントを取得して</a:t>
            </a:r>
            <a:r>
              <a:rPr kumimoji="1" lang="en-US" altLang="ja-JP" dirty="0"/>
              <a:t>Unity</a:t>
            </a:r>
            <a:r>
              <a:rPr kumimoji="1" lang="ja-JP" altLang="en-US" dirty="0"/>
              <a:t>のプロジェクトと紐づけるなど、</a:t>
            </a:r>
            <a:r>
              <a:rPr kumimoji="1" lang="en-US" altLang="ja-JP" dirty="0"/>
              <a:t>API</a:t>
            </a:r>
            <a:r>
              <a:rPr kumimoji="1" lang="ja-JP" altLang="en-US" dirty="0"/>
              <a:t>の使い方を学ぶ以外の作業がございました。</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35</a:t>
            </a:fld>
            <a:endParaRPr kumimoji="1" lang="ja-JP" altLang="en-US"/>
          </a:p>
        </p:txBody>
      </p:sp>
    </p:spTree>
    <p:extLst>
      <p:ext uri="{BB962C8B-B14F-4D97-AF65-F5344CB8AC3E}">
        <p14:creationId xmlns:p14="http://schemas.microsoft.com/office/powerpoint/2010/main" val="29059182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では、これから実演に移ってまいります。実演では、私がプレゼンターとなって、実際にインターネット上でライブ配信をしてまいります。</a:t>
            </a:r>
          </a:p>
          <a:p>
            <a:r>
              <a:rPr kumimoji="1" lang="ja-JP" altLang="en-US" sz="1200" b="0" i="0" kern="1200" dirty="0">
                <a:solidFill>
                  <a:schemeClr val="tx1"/>
                </a:solidFill>
                <a:effectLst/>
                <a:latin typeface="+mn-lt"/>
                <a:ea typeface="+mn-ea"/>
                <a:cs typeface="+mn-cs"/>
              </a:rPr>
              <a:t>こちらの画面の左側にユーザが見るクライアントの画面を、右上にプレゼンタが見るコントローラの画面を、右下にサポータが操作するコンソールの画面を表示いたします。なお、クライアントとコントローラの画面はこちらの実機の画面をミラーリングしたものとなっております。</a:t>
            </a:r>
          </a:p>
          <a:p>
            <a:r>
              <a:rPr kumimoji="1" lang="ja-JP" altLang="en-US" sz="1200" b="0" i="0" kern="1200" dirty="0">
                <a:solidFill>
                  <a:schemeClr val="tx1"/>
                </a:solidFill>
                <a:effectLst/>
                <a:latin typeface="+mn-lt"/>
                <a:ea typeface="+mn-ea"/>
                <a:cs typeface="+mn-cs"/>
              </a:rPr>
              <a:t>ちなみに、私はプレゼンタを務める都合でその他の操作ができないため、その部分はこちらの友人にお願いいたしました。</a:t>
            </a:r>
          </a:p>
          <a:p>
            <a:r>
              <a:rPr kumimoji="1" lang="ja-JP" altLang="en-US" sz="1200" b="0" i="0" kern="1200">
                <a:solidFill>
                  <a:schemeClr val="tx1"/>
                </a:solidFill>
                <a:effectLst/>
                <a:latin typeface="+mn-lt"/>
                <a:ea typeface="+mn-ea"/>
                <a:cs typeface="+mn-cs"/>
              </a:rPr>
              <a:t>では、これから準備をいたしますので少々お待ちください。</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36</a:t>
            </a:fld>
            <a:endParaRPr kumimoji="1" lang="ja-JP" altLang="en-US"/>
          </a:p>
        </p:txBody>
      </p:sp>
    </p:spTree>
    <p:extLst>
      <p:ext uri="{BB962C8B-B14F-4D97-AF65-F5344CB8AC3E}">
        <p14:creationId xmlns:p14="http://schemas.microsoft.com/office/powerpoint/2010/main" val="15770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突然ですが、皆様は「ユージェネ」というサービスをご存知でしょうか。ゲーム界隈では少し話題になったため、もしかしたらご存じの方もいらっしゃるかもしれません。</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4</a:t>
            </a:fld>
            <a:endParaRPr kumimoji="1" lang="ja-JP" altLang="en-US"/>
          </a:p>
        </p:txBody>
      </p:sp>
    </p:spTree>
    <p:extLst>
      <p:ext uri="{BB962C8B-B14F-4D97-AF65-F5344CB8AC3E}">
        <p14:creationId xmlns:p14="http://schemas.microsoft.com/office/powerpoint/2010/main" val="1138733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ユージェネとは、</a:t>
            </a:r>
            <a:r>
              <a:rPr kumimoji="1" lang="en-US" altLang="ja-JP" dirty="0"/>
              <a:t>LIVE</a:t>
            </a:r>
            <a:r>
              <a:rPr kumimoji="1" lang="ja-JP" altLang="en-US" dirty="0"/>
              <a:t>と</a:t>
            </a:r>
            <a:r>
              <a:rPr kumimoji="1" lang="en-US" altLang="ja-JP" dirty="0"/>
              <a:t>GAME</a:t>
            </a:r>
            <a:r>
              <a:rPr kumimoji="1" lang="ja-JP" altLang="en-US" dirty="0"/>
              <a:t>の融合による「新時代エンターテインメント」をうたったサービスでございます。 サービスの内容も斬新で挑戦的ではありましたが、</a:t>
            </a:r>
            <a:r>
              <a:rPr kumimoji="1" lang="en-US" altLang="ja-JP" dirty="0"/>
              <a:t>XR</a:t>
            </a:r>
            <a:r>
              <a:rPr kumimoji="1" lang="ja-JP" altLang="en-US" dirty="0"/>
              <a:t>の活用や高いリアルタイム性の実現など技術面においても非常に意欲的であり、私はその技術的野心に大いに刺激されました。 その影響で今回「視聴者参加型ライブ配信システム」というテーマを選定することといたしました。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5</a:t>
            </a:fld>
            <a:endParaRPr kumimoji="1" lang="ja-JP" altLang="en-US"/>
          </a:p>
        </p:txBody>
      </p:sp>
    </p:spTree>
    <p:extLst>
      <p:ext uri="{BB962C8B-B14F-4D97-AF65-F5344CB8AC3E}">
        <p14:creationId xmlns:p14="http://schemas.microsoft.com/office/powerpoint/2010/main" val="3793281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というわけで本システムの概要についてお話しいたします。</a:t>
            </a:r>
          </a:p>
          <a:p>
            <a:r>
              <a:rPr kumimoji="1" lang="ja-JP" altLang="en-US" dirty="0"/>
              <a:t>本システムは、仮想空間のステージ上でキャラクターがライブ配信を行うためのシステムでございます。</a:t>
            </a:r>
            <a:r>
              <a:rPr kumimoji="1" lang="en-US" altLang="ja-JP" dirty="0"/>
              <a:t>3D</a:t>
            </a:r>
            <a:r>
              <a:rPr kumimoji="1" lang="ja-JP" altLang="en-US" dirty="0"/>
              <a:t>空間を活用することで従来のライブ配信よりも高い臨場感を味わえます。また、エールやミニゲームといった独自の仕組みで、インタラクティブ、双方向的なコミュニケーションを提供します。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6</a:t>
            </a:fld>
            <a:endParaRPr kumimoji="1" lang="ja-JP" altLang="en-US"/>
          </a:p>
        </p:txBody>
      </p:sp>
    </p:spTree>
    <p:extLst>
      <p:ext uri="{BB962C8B-B14F-4D97-AF65-F5344CB8AC3E}">
        <p14:creationId xmlns:p14="http://schemas.microsoft.com/office/powerpoint/2010/main" val="181579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次に機能についてお話ししたいのですが、本システムは構成が複雑であるため、まずは全体的な部分からお話ししてまいります。</a:t>
            </a:r>
          </a:p>
          <a:p>
            <a:r>
              <a:rPr kumimoji="1" lang="ja-JP" altLang="en-US" sz="1200" b="0" i="0" kern="1200" dirty="0">
                <a:solidFill>
                  <a:schemeClr val="tx1"/>
                </a:solidFill>
                <a:effectLst/>
                <a:latin typeface="+mn-lt"/>
                <a:ea typeface="+mn-ea"/>
                <a:cs typeface="+mn-cs"/>
              </a:rPr>
              <a:t>本システムは複数のアプリケーションで構成されております。配信を見る人や配信を提供する人など、様々な人が関わりあうためです。</a:t>
            </a:r>
          </a:p>
          <a:p>
            <a:r>
              <a:rPr kumimoji="1" lang="ja-JP" altLang="en-US" sz="1200" b="0" i="0" kern="1200" dirty="0">
                <a:solidFill>
                  <a:schemeClr val="tx1"/>
                </a:solidFill>
                <a:effectLst/>
                <a:latin typeface="+mn-lt"/>
                <a:ea typeface="+mn-ea"/>
                <a:cs typeface="+mn-cs"/>
              </a:rPr>
              <a:t>では、各要素について説明してまいります。</a:t>
            </a:r>
          </a:p>
          <a:p>
            <a:r>
              <a:rPr kumimoji="1" lang="ja-JP" altLang="en-US" sz="1200" b="0" i="0" kern="1200" dirty="0">
                <a:solidFill>
                  <a:schemeClr val="tx1"/>
                </a:solidFill>
                <a:effectLst/>
                <a:latin typeface="+mn-lt"/>
                <a:ea typeface="+mn-ea"/>
                <a:cs typeface="+mn-cs"/>
              </a:rPr>
              <a:t>左側のクライアントは、ライブを視聴するためのアプリケーションで、視聴者であるユーザが使用します。現時点では</a:t>
            </a:r>
            <a:r>
              <a:rPr kumimoji="1" lang="en-US" altLang="ja-JP" sz="1200" b="0" i="0" kern="1200" dirty="0">
                <a:solidFill>
                  <a:schemeClr val="tx1"/>
                </a:solidFill>
                <a:effectLst/>
                <a:latin typeface="+mn-lt"/>
                <a:ea typeface="+mn-ea"/>
                <a:cs typeface="+mn-cs"/>
              </a:rPr>
              <a:t>Windows</a:t>
            </a:r>
            <a:r>
              <a:rPr kumimoji="1" lang="ja-JP" altLang="en-US" sz="1200" b="0" i="0" kern="1200" dirty="0">
                <a:solidFill>
                  <a:schemeClr val="tx1"/>
                </a:solidFill>
                <a:effectLst/>
                <a:latin typeface="+mn-lt"/>
                <a:ea typeface="+mn-ea"/>
                <a:cs typeface="+mn-cs"/>
              </a:rPr>
              <a:t>と</a:t>
            </a:r>
            <a:r>
              <a:rPr kumimoji="1" lang="en-US" altLang="ja-JP" sz="1200" b="0" i="0" kern="1200" dirty="0">
                <a:solidFill>
                  <a:schemeClr val="tx1"/>
                </a:solidFill>
                <a:effectLst/>
                <a:latin typeface="+mn-lt"/>
                <a:ea typeface="+mn-ea"/>
                <a:cs typeface="+mn-cs"/>
              </a:rPr>
              <a:t>Android</a:t>
            </a:r>
            <a:r>
              <a:rPr kumimoji="1" lang="ja-JP" altLang="en-US" sz="1200" b="0" i="0" kern="1200" dirty="0">
                <a:solidFill>
                  <a:schemeClr val="tx1"/>
                </a:solidFill>
                <a:effectLst/>
                <a:latin typeface="+mn-lt"/>
                <a:ea typeface="+mn-ea"/>
                <a:cs typeface="+mn-cs"/>
              </a:rPr>
              <a:t>に対応しています。</a:t>
            </a:r>
          </a:p>
          <a:p>
            <a:r>
              <a:rPr kumimoji="1" lang="ja-JP" altLang="en-US" sz="1200" b="0" i="0" kern="1200" dirty="0">
                <a:solidFill>
                  <a:schemeClr val="tx1"/>
                </a:solidFill>
                <a:effectLst/>
                <a:latin typeface="+mn-lt"/>
                <a:ea typeface="+mn-ea"/>
                <a:cs typeface="+mn-cs"/>
              </a:rPr>
              <a:t>中央のサーバはシステムの中心となるアプリケーションです。各アプリケーションの通信を中継したりします。</a:t>
            </a:r>
          </a:p>
          <a:p>
            <a:r>
              <a:rPr kumimoji="1" lang="ja-JP" altLang="en-US" sz="1200" b="0" i="0" kern="1200" dirty="0">
                <a:solidFill>
                  <a:schemeClr val="tx1"/>
                </a:solidFill>
                <a:effectLst/>
                <a:latin typeface="+mn-lt"/>
                <a:ea typeface="+mn-ea"/>
                <a:cs typeface="+mn-cs"/>
              </a:rPr>
              <a:t>右上のコントローラは、キャラクターの位置や音声を送信するためのアプリケーションで、キャラクターを演じるプレゼンタが使用します。ステージ上のオブジェクトを持ち上げるために、</a:t>
            </a:r>
            <a:r>
              <a:rPr kumimoji="1" lang="en-US" altLang="ja-JP" sz="1200" b="0" i="0" kern="1200" dirty="0">
                <a:solidFill>
                  <a:schemeClr val="tx1"/>
                </a:solidFill>
                <a:effectLst/>
                <a:latin typeface="+mn-lt"/>
                <a:ea typeface="+mn-ea"/>
                <a:cs typeface="+mn-cs"/>
              </a:rPr>
              <a:t>VR</a:t>
            </a:r>
            <a:r>
              <a:rPr kumimoji="1" lang="ja-JP" altLang="en-US" sz="1200" b="0" i="0" kern="1200" dirty="0">
                <a:solidFill>
                  <a:schemeClr val="tx1"/>
                </a:solidFill>
                <a:effectLst/>
                <a:latin typeface="+mn-lt"/>
                <a:ea typeface="+mn-ea"/>
                <a:cs typeface="+mn-cs"/>
              </a:rPr>
              <a:t>のヘッドセットを使用します。</a:t>
            </a:r>
          </a:p>
          <a:p>
            <a:r>
              <a:rPr kumimoji="1" lang="ja-JP" altLang="en-US" sz="1200" b="0" i="0" kern="1200" dirty="0">
                <a:solidFill>
                  <a:schemeClr val="tx1"/>
                </a:solidFill>
                <a:effectLst/>
                <a:latin typeface="+mn-lt"/>
                <a:ea typeface="+mn-ea"/>
                <a:cs typeface="+mn-cs"/>
              </a:rPr>
              <a:t>その下のコンソールは、ライブを制御するためにサーバに指示を出すアプリケーションで、サポータという人が使用します。プレゼンタがサポータを兼任することも一応可能です。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7</a:t>
            </a:fld>
            <a:endParaRPr kumimoji="1" lang="ja-JP" altLang="en-US"/>
          </a:p>
        </p:txBody>
      </p:sp>
    </p:spTree>
    <p:extLst>
      <p:ext uri="{BB962C8B-B14F-4D97-AF65-F5344CB8AC3E}">
        <p14:creationId xmlns:p14="http://schemas.microsoft.com/office/powerpoint/2010/main" val="296952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というわけで、機能の説明に入ってまいります。</a:t>
            </a:r>
            <a:endParaRPr kumimoji="1" lang="en-US" altLang="ja-JP" dirty="0"/>
          </a:p>
          <a:p>
            <a:r>
              <a:rPr kumimoji="1" lang="ja-JP" altLang="en-US" dirty="0"/>
              <a:t>まずはクライアント、視聴者側から見た機能をご紹介します。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8</a:t>
            </a:fld>
            <a:endParaRPr kumimoji="1" lang="ja-JP" altLang="en-US"/>
          </a:p>
        </p:txBody>
      </p:sp>
    </p:spTree>
    <p:extLst>
      <p:ext uri="{BB962C8B-B14F-4D97-AF65-F5344CB8AC3E}">
        <p14:creationId xmlns:p14="http://schemas.microsoft.com/office/powerpoint/2010/main" val="3518483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こちらの機能では、一般的なライブ配信サービスと同様にコメントを送れます。送られたコメントはこのように積み重なって表示されます。なお、コメントには</a:t>
            </a:r>
            <a:r>
              <a:rPr kumimoji="1" lang="en-US" altLang="ja-JP" dirty="0"/>
              <a:t>20</a:t>
            </a:r>
            <a:r>
              <a:rPr kumimoji="1" lang="ja-JP" altLang="en-US" dirty="0"/>
              <a:t>文字の制限を設けております。</a:t>
            </a:r>
          </a:p>
        </p:txBody>
      </p:sp>
      <p:sp>
        <p:nvSpPr>
          <p:cNvPr id="4" name="スライド番号プレースホルダー 3"/>
          <p:cNvSpPr>
            <a:spLocks noGrp="1"/>
          </p:cNvSpPr>
          <p:nvPr>
            <p:ph type="sldNum" sz="quarter" idx="5"/>
          </p:nvPr>
        </p:nvSpPr>
        <p:spPr/>
        <p:txBody>
          <a:bodyPr/>
          <a:lstStyle/>
          <a:p>
            <a:fld id="{2A917D7B-8982-4A8D-8B58-2EF9134A3C96}" type="slidenum">
              <a:rPr kumimoji="1" lang="ja-JP" altLang="en-US" smtClean="0"/>
              <a:t>9</a:t>
            </a:fld>
            <a:endParaRPr kumimoji="1" lang="ja-JP" altLang="en-US"/>
          </a:p>
        </p:txBody>
      </p:sp>
    </p:spTree>
    <p:extLst>
      <p:ext uri="{BB962C8B-B14F-4D97-AF65-F5344CB8AC3E}">
        <p14:creationId xmlns:p14="http://schemas.microsoft.com/office/powerpoint/2010/main" val="173065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3FD755-B101-42FE-9C30-A17B6D2333D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2AADCAF-D529-4DC8-BB17-1C7D6C6365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23D623C-F46E-4505-B862-445E8B42777E}"/>
              </a:ext>
            </a:extLst>
          </p:cNvPr>
          <p:cNvSpPr>
            <a:spLocks noGrp="1"/>
          </p:cNvSpPr>
          <p:nvPr>
            <p:ph type="dt" sz="half" idx="10"/>
          </p:nvPr>
        </p:nvSpPr>
        <p:spPr/>
        <p:txBody>
          <a:bodyPr/>
          <a:lstStyle/>
          <a:p>
            <a:fld id="{03F5EC01-6C10-458D-9FCD-5B5FF91917F1}" type="datetimeFigureOut">
              <a:rPr kumimoji="1" lang="ja-JP" altLang="en-US" smtClean="0"/>
              <a:t>2023/3/6</a:t>
            </a:fld>
            <a:endParaRPr kumimoji="1" lang="ja-JP" altLang="en-US"/>
          </a:p>
        </p:txBody>
      </p:sp>
      <p:sp>
        <p:nvSpPr>
          <p:cNvPr id="5" name="フッター プレースホルダー 4">
            <a:extLst>
              <a:ext uri="{FF2B5EF4-FFF2-40B4-BE49-F238E27FC236}">
                <a16:creationId xmlns:a16="http://schemas.microsoft.com/office/drawing/2014/main" id="{AF17914A-EE17-486F-BC28-170DBF6175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11D1A0-AEC6-4E53-B340-7EBCCDE7134C}"/>
              </a:ext>
            </a:extLst>
          </p:cNvPr>
          <p:cNvSpPr>
            <a:spLocks noGrp="1"/>
          </p:cNvSpPr>
          <p:nvPr>
            <p:ph type="sldNum" sz="quarter" idx="12"/>
          </p:nvPr>
        </p:nvSpPr>
        <p:spPr/>
        <p:txBody>
          <a:bodyPr/>
          <a:lstStyle/>
          <a:p>
            <a:fld id="{2B25A33D-25F9-42C9-B716-B2AA936936A6}" type="slidenum">
              <a:rPr kumimoji="1" lang="ja-JP" altLang="en-US" smtClean="0"/>
              <a:t>‹#›</a:t>
            </a:fld>
            <a:endParaRPr kumimoji="1" lang="ja-JP" altLang="en-US"/>
          </a:p>
        </p:txBody>
      </p:sp>
    </p:spTree>
    <p:extLst>
      <p:ext uri="{BB962C8B-B14F-4D97-AF65-F5344CB8AC3E}">
        <p14:creationId xmlns:p14="http://schemas.microsoft.com/office/powerpoint/2010/main" val="428930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A4D68C-DB0B-4BCA-BC0F-6B53E9839F1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4DF1F87-54CC-4845-A387-BDF4E1A9D83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9F0ED26-BAC2-4F0A-836F-91E727D3F06B}"/>
              </a:ext>
            </a:extLst>
          </p:cNvPr>
          <p:cNvSpPr>
            <a:spLocks noGrp="1"/>
          </p:cNvSpPr>
          <p:nvPr>
            <p:ph type="dt" sz="half" idx="10"/>
          </p:nvPr>
        </p:nvSpPr>
        <p:spPr/>
        <p:txBody>
          <a:bodyPr/>
          <a:lstStyle/>
          <a:p>
            <a:fld id="{03F5EC01-6C10-458D-9FCD-5B5FF91917F1}" type="datetimeFigureOut">
              <a:rPr kumimoji="1" lang="ja-JP" altLang="en-US" smtClean="0"/>
              <a:t>2023/3/6</a:t>
            </a:fld>
            <a:endParaRPr kumimoji="1" lang="ja-JP" altLang="en-US"/>
          </a:p>
        </p:txBody>
      </p:sp>
      <p:sp>
        <p:nvSpPr>
          <p:cNvPr id="5" name="フッター プレースホルダー 4">
            <a:extLst>
              <a:ext uri="{FF2B5EF4-FFF2-40B4-BE49-F238E27FC236}">
                <a16:creationId xmlns:a16="http://schemas.microsoft.com/office/drawing/2014/main" id="{CE91E1E3-3D0E-4319-9C57-2DFDCBB5146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0C3FBE3-93AD-4415-B7ED-C5D45AF355AC}"/>
              </a:ext>
            </a:extLst>
          </p:cNvPr>
          <p:cNvSpPr>
            <a:spLocks noGrp="1"/>
          </p:cNvSpPr>
          <p:nvPr>
            <p:ph type="sldNum" sz="quarter" idx="12"/>
          </p:nvPr>
        </p:nvSpPr>
        <p:spPr/>
        <p:txBody>
          <a:bodyPr/>
          <a:lstStyle/>
          <a:p>
            <a:fld id="{2B25A33D-25F9-42C9-B716-B2AA936936A6}" type="slidenum">
              <a:rPr kumimoji="1" lang="ja-JP" altLang="en-US" smtClean="0"/>
              <a:t>‹#›</a:t>
            </a:fld>
            <a:endParaRPr kumimoji="1" lang="ja-JP" altLang="en-US"/>
          </a:p>
        </p:txBody>
      </p:sp>
    </p:spTree>
    <p:extLst>
      <p:ext uri="{BB962C8B-B14F-4D97-AF65-F5344CB8AC3E}">
        <p14:creationId xmlns:p14="http://schemas.microsoft.com/office/powerpoint/2010/main" val="538786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FE3ED1A-855B-4C3C-8982-2F34EA9B2E8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0BED6F7-AAE0-4E31-B25E-BB629919E91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879CF33-A33D-4BBF-B9C3-32A72DBE7AB7}"/>
              </a:ext>
            </a:extLst>
          </p:cNvPr>
          <p:cNvSpPr>
            <a:spLocks noGrp="1"/>
          </p:cNvSpPr>
          <p:nvPr>
            <p:ph type="dt" sz="half" idx="10"/>
          </p:nvPr>
        </p:nvSpPr>
        <p:spPr/>
        <p:txBody>
          <a:bodyPr/>
          <a:lstStyle/>
          <a:p>
            <a:fld id="{03F5EC01-6C10-458D-9FCD-5B5FF91917F1}" type="datetimeFigureOut">
              <a:rPr kumimoji="1" lang="ja-JP" altLang="en-US" smtClean="0"/>
              <a:t>2023/3/6</a:t>
            </a:fld>
            <a:endParaRPr kumimoji="1" lang="ja-JP" altLang="en-US"/>
          </a:p>
        </p:txBody>
      </p:sp>
      <p:sp>
        <p:nvSpPr>
          <p:cNvPr id="5" name="フッター プレースホルダー 4">
            <a:extLst>
              <a:ext uri="{FF2B5EF4-FFF2-40B4-BE49-F238E27FC236}">
                <a16:creationId xmlns:a16="http://schemas.microsoft.com/office/drawing/2014/main" id="{45FDDD59-7C0A-4005-B2CB-D2D2C50A87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0DD1DC-3488-4DE4-B6E0-1C6A8BFC0DDE}"/>
              </a:ext>
            </a:extLst>
          </p:cNvPr>
          <p:cNvSpPr>
            <a:spLocks noGrp="1"/>
          </p:cNvSpPr>
          <p:nvPr>
            <p:ph type="sldNum" sz="quarter" idx="12"/>
          </p:nvPr>
        </p:nvSpPr>
        <p:spPr/>
        <p:txBody>
          <a:bodyPr/>
          <a:lstStyle/>
          <a:p>
            <a:fld id="{2B25A33D-25F9-42C9-B716-B2AA936936A6}" type="slidenum">
              <a:rPr kumimoji="1" lang="ja-JP" altLang="en-US" smtClean="0"/>
              <a:t>‹#›</a:t>
            </a:fld>
            <a:endParaRPr kumimoji="1" lang="ja-JP" altLang="en-US"/>
          </a:p>
        </p:txBody>
      </p:sp>
    </p:spTree>
    <p:extLst>
      <p:ext uri="{BB962C8B-B14F-4D97-AF65-F5344CB8AC3E}">
        <p14:creationId xmlns:p14="http://schemas.microsoft.com/office/powerpoint/2010/main" val="3447520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00CC1E-5161-4B5D-96FF-7CFF5EEB54A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8DBAA6-0A9D-4E68-A09C-0101F1A3181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C7F11E9-C8CE-46F6-BB03-2FCF5D112DFC}"/>
              </a:ext>
            </a:extLst>
          </p:cNvPr>
          <p:cNvSpPr>
            <a:spLocks noGrp="1"/>
          </p:cNvSpPr>
          <p:nvPr>
            <p:ph type="dt" sz="half" idx="10"/>
          </p:nvPr>
        </p:nvSpPr>
        <p:spPr/>
        <p:txBody>
          <a:bodyPr/>
          <a:lstStyle/>
          <a:p>
            <a:fld id="{03F5EC01-6C10-458D-9FCD-5B5FF91917F1}" type="datetimeFigureOut">
              <a:rPr kumimoji="1" lang="ja-JP" altLang="en-US" smtClean="0"/>
              <a:t>2023/3/6</a:t>
            </a:fld>
            <a:endParaRPr kumimoji="1" lang="ja-JP" altLang="en-US"/>
          </a:p>
        </p:txBody>
      </p:sp>
      <p:sp>
        <p:nvSpPr>
          <p:cNvPr id="5" name="フッター プレースホルダー 4">
            <a:extLst>
              <a:ext uri="{FF2B5EF4-FFF2-40B4-BE49-F238E27FC236}">
                <a16:creationId xmlns:a16="http://schemas.microsoft.com/office/drawing/2014/main" id="{08103A09-F867-4A95-A1AA-FADB9739FD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8DB6B3C-7A77-496D-B57B-2B6071E0C97E}"/>
              </a:ext>
            </a:extLst>
          </p:cNvPr>
          <p:cNvSpPr>
            <a:spLocks noGrp="1"/>
          </p:cNvSpPr>
          <p:nvPr>
            <p:ph type="sldNum" sz="quarter" idx="12"/>
          </p:nvPr>
        </p:nvSpPr>
        <p:spPr/>
        <p:txBody>
          <a:bodyPr/>
          <a:lstStyle/>
          <a:p>
            <a:fld id="{2B25A33D-25F9-42C9-B716-B2AA936936A6}" type="slidenum">
              <a:rPr kumimoji="1" lang="ja-JP" altLang="en-US" smtClean="0"/>
              <a:t>‹#›</a:t>
            </a:fld>
            <a:endParaRPr kumimoji="1" lang="ja-JP" altLang="en-US"/>
          </a:p>
        </p:txBody>
      </p:sp>
    </p:spTree>
    <p:extLst>
      <p:ext uri="{BB962C8B-B14F-4D97-AF65-F5344CB8AC3E}">
        <p14:creationId xmlns:p14="http://schemas.microsoft.com/office/powerpoint/2010/main" val="1167917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11" name="ロゴ">
            <a:extLst>
              <a:ext uri="{FF2B5EF4-FFF2-40B4-BE49-F238E27FC236}">
                <a16:creationId xmlns:a16="http://schemas.microsoft.com/office/drawing/2014/main" id="{46B0AF37-7FF9-4B81-A947-E43CB3C2A2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531000"/>
            <a:ext cx="7920000" cy="7920000"/>
          </a:xfrm>
          <a:prstGeom prst="rect">
            <a:avLst/>
          </a:prstGeom>
        </p:spPr>
      </p:pic>
      <p:sp>
        <p:nvSpPr>
          <p:cNvPr id="12" name="透過">
            <a:extLst>
              <a:ext uri="{FF2B5EF4-FFF2-40B4-BE49-F238E27FC236}">
                <a16:creationId xmlns:a16="http://schemas.microsoft.com/office/drawing/2014/main" id="{8C9E3B5C-9F7A-43A8-909F-0FB6219FD131}"/>
              </a:ext>
            </a:extLst>
          </p:cNvPr>
          <p:cNvSpPr/>
          <p:nvPr userDrawn="1"/>
        </p:nvSpPr>
        <p:spPr>
          <a:xfrm>
            <a:off x="5334000" y="0"/>
            <a:ext cx="6858000"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AEA2F2D-AEB0-4437-B9A5-37F273D74982}"/>
              </a:ext>
            </a:extLst>
          </p:cNvPr>
          <p:cNvSpPr>
            <a:spLocks noGrp="1"/>
          </p:cNvSpPr>
          <p:nvPr>
            <p:ph type="title" hasCustomPrompt="1"/>
          </p:nvPr>
        </p:nvSpPr>
        <p:spPr>
          <a:xfrm rot="20880000">
            <a:off x="1080000" y="3240000"/>
            <a:ext cx="8640000" cy="1440000"/>
          </a:xfrm>
        </p:spPr>
        <p:txBody>
          <a:bodyPr anchor="b">
            <a:noAutofit/>
          </a:bodyPr>
          <a:lstStyle>
            <a:lvl1pPr>
              <a:defRPr sz="9600" b="1">
                <a:gradFill>
                  <a:gsLst>
                    <a:gs pos="100000">
                      <a:srgbClr val="207FE0"/>
                    </a:gs>
                    <a:gs pos="0">
                      <a:schemeClr val="accent1"/>
                    </a:gs>
                  </a:gsLst>
                  <a:lin ang="0" scaled="0"/>
                </a:gradFill>
              </a:defRPr>
            </a:lvl1pPr>
          </a:lstStyle>
          <a:p>
            <a:r>
              <a:rPr kumimoji="1" lang="ja-JP" altLang="en-US" dirty="0"/>
              <a:t>タイトル</a:t>
            </a:r>
          </a:p>
        </p:txBody>
      </p:sp>
      <p:sp>
        <p:nvSpPr>
          <p:cNvPr id="4" name="日付プレースホルダー 3">
            <a:extLst>
              <a:ext uri="{FF2B5EF4-FFF2-40B4-BE49-F238E27FC236}">
                <a16:creationId xmlns:a16="http://schemas.microsoft.com/office/drawing/2014/main" id="{F431A391-C45A-4F4F-AC4C-164D2DB56D93}"/>
              </a:ext>
            </a:extLst>
          </p:cNvPr>
          <p:cNvSpPr>
            <a:spLocks noGrp="1"/>
          </p:cNvSpPr>
          <p:nvPr>
            <p:ph type="dt" sz="half" idx="10"/>
          </p:nvPr>
        </p:nvSpPr>
        <p:spPr/>
        <p:txBody>
          <a:bodyPr/>
          <a:lstStyle/>
          <a:p>
            <a:fld id="{03F5EC01-6C10-458D-9FCD-5B5FF91917F1}" type="datetimeFigureOut">
              <a:rPr kumimoji="1" lang="ja-JP" altLang="en-US" smtClean="0"/>
              <a:t>2023/3/6</a:t>
            </a:fld>
            <a:endParaRPr kumimoji="1" lang="ja-JP" altLang="en-US"/>
          </a:p>
        </p:txBody>
      </p:sp>
      <p:sp>
        <p:nvSpPr>
          <p:cNvPr id="5" name="フッター プレースホルダー 4">
            <a:extLst>
              <a:ext uri="{FF2B5EF4-FFF2-40B4-BE49-F238E27FC236}">
                <a16:creationId xmlns:a16="http://schemas.microsoft.com/office/drawing/2014/main" id="{805C611B-95D8-4E01-BE92-1566AA1CFCD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D92A43-6FF7-4F22-ABF9-2C2D181A3DAB}"/>
              </a:ext>
            </a:extLst>
          </p:cNvPr>
          <p:cNvSpPr>
            <a:spLocks noGrp="1"/>
          </p:cNvSpPr>
          <p:nvPr>
            <p:ph type="sldNum" sz="quarter" idx="12"/>
          </p:nvPr>
        </p:nvSpPr>
        <p:spPr/>
        <p:txBody>
          <a:bodyPr/>
          <a:lstStyle/>
          <a:p>
            <a:fld id="{2B25A33D-25F9-42C9-B716-B2AA936936A6}" type="slidenum">
              <a:rPr kumimoji="1" lang="ja-JP" altLang="en-US" smtClean="0"/>
              <a:t>‹#›</a:t>
            </a:fld>
            <a:endParaRPr kumimoji="1" lang="ja-JP" altLang="en-US"/>
          </a:p>
        </p:txBody>
      </p:sp>
      <p:sp>
        <p:nvSpPr>
          <p:cNvPr id="9" name="直角三角形 8">
            <a:extLst>
              <a:ext uri="{FF2B5EF4-FFF2-40B4-BE49-F238E27FC236}">
                <a16:creationId xmlns:a16="http://schemas.microsoft.com/office/drawing/2014/main" id="{0C8A51AE-FEA1-404A-BEDF-D690A99BDD39}"/>
              </a:ext>
            </a:extLst>
          </p:cNvPr>
          <p:cNvSpPr/>
          <p:nvPr userDrawn="1"/>
        </p:nvSpPr>
        <p:spPr>
          <a:xfrm flipH="1">
            <a:off x="0" y="3429000"/>
            <a:ext cx="12192000" cy="2592000"/>
          </a:xfrm>
          <a:prstGeom prst="rtTriangle">
            <a:avLst/>
          </a:prstGeom>
          <a:gradFill>
            <a:gsLst>
              <a:gs pos="0">
                <a:schemeClr val="accent1"/>
              </a:gs>
              <a:gs pos="100000">
                <a:srgbClr val="40AAC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34F4E258-3EF0-4D75-ABDE-F80302076E1B}"/>
              </a:ext>
            </a:extLst>
          </p:cNvPr>
          <p:cNvSpPr/>
          <p:nvPr userDrawn="1"/>
        </p:nvSpPr>
        <p:spPr>
          <a:xfrm flipH="1">
            <a:off x="0" y="6021000"/>
            <a:ext cx="12192000" cy="837000"/>
          </a:xfrm>
          <a:prstGeom prst="rect">
            <a:avLst/>
          </a:prstGeom>
          <a:gradFill>
            <a:gsLst>
              <a:gs pos="0">
                <a:schemeClr val="accent1"/>
              </a:gs>
              <a:gs pos="100000">
                <a:srgbClr val="40AAC0"/>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プレースホルダー 2">
            <a:extLst>
              <a:ext uri="{FF2B5EF4-FFF2-40B4-BE49-F238E27FC236}">
                <a16:creationId xmlns:a16="http://schemas.microsoft.com/office/drawing/2014/main" id="{8C071D46-B7EB-4A62-B6ED-77EA38BDFDC7}"/>
              </a:ext>
            </a:extLst>
          </p:cNvPr>
          <p:cNvSpPr>
            <a:spLocks noGrp="1"/>
          </p:cNvSpPr>
          <p:nvPr>
            <p:ph type="body" idx="1" hasCustomPrompt="1"/>
          </p:nvPr>
        </p:nvSpPr>
        <p:spPr>
          <a:xfrm rot="20880000">
            <a:off x="2903907" y="4905211"/>
            <a:ext cx="8640000" cy="720000"/>
          </a:xfrm>
        </p:spPr>
        <p:txBody>
          <a:bodyPr>
            <a:noAutofit/>
          </a:bodyPr>
          <a:lstStyle>
            <a:lvl1pPr marL="0" indent="0" algn="r">
              <a:buNone/>
              <a:defRPr sz="4800" spc="3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en-US" altLang="ja-JP" dirty="0"/>
              <a:t>- Title</a:t>
            </a:r>
            <a:r>
              <a:rPr kumimoji="1" lang="ja-JP" altLang="en-US" dirty="0"/>
              <a:t> </a:t>
            </a:r>
            <a:r>
              <a:rPr kumimoji="1" lang="en-US" altLang="ja-JP" dirty="0"/>
              <a:t>-</a:t>
            </a:r>
            <a:endParaRPr kumimoji="1" lang="ja-JP" altLang="en-US" dirty="0"/>
          </a:p>
        </p:txBody>
      </p:sp>
    </p:spTree>
    <p:extLst>
      <p:ext uri="{BB962C8B-B14F-4D97-AF65-F5344CB8AC3E}">
        <p14:creationId xmlns:p14="http://schemas.microsoft.com/office/powerpoint/2010/main" val="2501158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8980A8-7C95-42DD-B391-8DFEF2D014D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066AB7-5729-4D33-B833-D42334C44E7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3994031-8307-4551-AD8E-DBE916E4C3C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6DA2ABE0-2086-4E47-B3C4-01292C09CEFD}"/>
              </a:ext>
            </a:extLst>
          </p:cNvPr>
          <p:cNvSpPr>
            <a:spLocks noGrp="1"/>
          </p:cNvSpPr>
          <p:nvPr>
            <p:ph type="dt" sz="half" idx="10"/>
          </p:nvPr>
        </p:nvSpPr>
        <p:spPr/>
        <p:txBody>
          <a:bodyPr/>
          <a:lstStyle/>
          <a:p>
            <a:fld id="{03F5EC01-6C10-458D-9FCD-5B5FF91917F1}" type="datetimeFigureOut">
              <a:rPr kumimoji="1" lang="ja-JP" altLang="en-US" smtClean="0"/>
              <a:t>2023/3/6</a:t>
            </a:fld>
            <a:endParaRPr kumimoji="1" lang="ja-JP" altLang="en-US"/>
          </a:p>
        </p:txBody>
      </p:sp>
      <p:sp>
        <p:nvSpPr>
          <p:cNvPr id="6" name="フッター プレースホルダー 5">
            <a:extLst>
              <a:ext uri="{FF2B5EF4-FFF2-40B4-BE49-F238E27FC236}">
                <a16:creationId xmlns:a16="http://schemas.microsoft.com/office/drawing/2014/main" id="{A832DE8E-21B9-4BA8-B55E-2F6F9A926C4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4402874-3352-4F42-A20F-62F4141177E4}"/>
              </a:ext>
            </a:extLst>
          </p:cNvPr>
          <p:cNvSpPr>
            <a:spLocks noGrp="1"/>
          </p:cNvSpPr>
          <p:nvPr>
            <p:ph type="sldNum" sz="quarter" idx="12"/>
          </p:nvPr>
        </p:nvSpPr>
        <p:spPr/>
        <p:txBody>
          <a:bodyPr/>
          <a:lstStyle/>
          <a:p>
            <a:fld id="{2B25A33D-25F9-42C9-B716-B2AA936936A6}" type="slidenum">
              <a:rPr kumimoji="1" lang="ja-JP" altLang="en-US" smtClean="0"/>
              <a:t>‹#›</a:t>
            </a:fld>
            <a:endParaRPr kumimoji="1" lang="ja-JP" altLang="en-US"/>
          </a:p>
        </p:txBody>
      </p:sp>
    </p:spTree>
    <p:extLst>
      <p:ext uri="{BB962C8B-B14F-4D97-AF65-F5344CB8AC3E}">
        <p14:creationId xmlns:p14="http://schemas.microsoft.com/office/powerpoint/2010/main" val="3507946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A39DC5-2D5E-41AB-BA13-4CED580F78C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0E0A5CA-A7A3-4671-8EEA-72C052C352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8031281-5EF1-4B69-B9A8-E064220F8A6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C9B7A2C-7E77-4EEC-B515-B195ADAEDE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1BFA8BB-BEF0-4D1F-959C-A9BE032A624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966D539-9C38-4066-92DD-044708DEE1E7}"/>
              </a:ext>
            </a:extLst>
          </p:cNvPr>
          <p:cNvSpPr>
            <a:spLocks noGrp="1"/>
          </p:cNvSpPr>
          <p:nvPr>
            <p:ph type="dt" sz="half" idx="10"/>
          </p:nvPr>
        </p:nvSpPr>
        <p:spPr/>
        <p:txBody>
          <a:bodyPr/>
          <a:lstStyle/>
          <a:p>
            <a:fld id="{03F5EC01-6C10-458D-9FCD-5B5FF91917F1}" type="datetimeFigureOut">
              <a:rPr kumimoji="1" lang="ja-JP" altLang="en-US" smtClean="0"/>
              <a:t>2023/3/6</a:t>
            </a:fld>
            <a:endParaRPr kumimoji="1" lang="ja-JP" altLang="en-US"/>
          </a:p>
        </p:txBody>
      </p:sp>
      <p:sp>
        <p:nvSpPr>
          <p:cNvPr id="8" name="フッター プレースホルダー 7">
            <a:extLst>
              <a:ext uri="{FF2B5EF4-FFF2-40B4-BE49-F238E27FC236}">
                <a16:creationId xmlns:a16="http://schemas.microsoft.com/office/drawing/2014/main" id="{7A5BFBA4-AD3D-4573-B35C-BCEC09CE215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BE8075D-82A1-47C1-A0D7-3C279FAC328F}"/>
              </a:ext>
            </a:extLst>
          </p:cNvPr>
          <p:cNvSpPr>
            <a:spLocks noGrp="1"/>
          </p:cNvSpPr>
          <p:nvPr>
            <p:ph type="sldNum" sz="quarter" idx="12"/>
          </p:nvPr>
        </p:nvSpPr>
        <p:spPr/>
        <p:txBody>
          <a:bodyPr/>
          <a:lstStyle/>
          <a:p>
            <a:fld id="{2B25A33D-25F9-42C9-B716-B2AA936936A6}" type="slidenum">
              <a:rPr kumimoji="1" lang="ja-JP" altLang="en-US" smtClean="0"/>
              <a:t>‹#›</a:t>
            </a:fld>
            <a:endParaRPr kumimoji="1" lang="ja-JP" altLang="en-US"/>
          </a:p>
        </p:txBody>
      </p:sp>
    </p:spTree>
    <p:extLst>
      <p:ext uri="{BB962C8B-B14F-4D97-AF65-F5344CB8AC3E}">
        <p14:creationId xmlns:p14="http://schemas.microsoft.com/office/powerpoint/2010/main" val="732454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10" name="右下">
            <a:extLst>
              <a:ext uri="{FF2B5EF4-FFF2-40B4-BE49-F238E27FC236}">
                <a16:creationId xmlns:a16="http://schemas.microsoft.com/office/drawing/2014/main" id="{E2D2AE52-5B36-4388-8935-0CCB5CE549F9}"/>
              </a:ext>
            </a:extLst>
          </p:cNvPr>
          <p:cNvSpPr/>
          <p:nvPr userDrawn="1"/>
        </p:nvSpPr>
        <p:spPr>
          <a:xfrm flipH="1">
            <a:off x="6792000" y="5778000"/>
            <a:ext cx="5400000" cy="1080000"/>
          </a:xfrm>
          <a:prstGeom prst="rtTriangle">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トーン_右下">
            <a:extLst>
              <a:ext uri="{FF2B5EF4-FFF2-40B4-BE49-F238E27FC236}">
                <a16:creationId xmlns:a16="http://schemas.microsoft.com/office/drawing/2014/main" id="{D24660EB-38AA-4060-B9A7-825A19674C3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3850" y="5343525"/>
            <a:ext cx="8058150" cy="1514475"/>
          </a:xfrm>
          <a:prstGeom prst="rect">
            <a:avLst/>
          </a:prstGeom>
        </p:spPr>
      </p:pic>
      <p:grpSp>
        <p:nvGrpSpPr>
          <p:cNvPr id="12" name="見出し">
            <a:extLst>
              <a:ext uri="{FF2B5EF4-FFF2-40B4-BE49-F238E27FC236}">
                <a16:creationId xmlns:a16="http://schemas.microsoft.com/office/drawing/2014/main" id="{43959305-3859-4657-B4E3-436D5896A221}"/>
              </a:ext>
            </a:extLst>
          </p:cNvPr>
          <p:cNvGrpSpPr/>
          <p:nvPr userDrawn="1"/>
        </p:nvGrpSpPr>
        <p:grpSpPr>
          <a:xfrm>
            <a:off x="0" y="0"/>
            <a:ext cx="10801350" cy="2219325"/>
            <a:chOff x="0" y="0"/>
            <a:chExt cx="10801350" cy="2219325"/>
          </a:xfrm>
        </p:grpSpPr>
        <p:sp>
          <p:nvSpPr>
            <p:cNvPr id="6" name="背景">
              <a:extLst>
                <a:ext uri="{FF2B5EF4-FFF2-40B4-BE49-F238E27FC236}">
                  <a16:creationId xmlns:a16="http://schemas.microsoft.com/office/drawing/2014/main" id="{57C772A6-C10F-47D3-96EA-50B7029E56C2}"/>
                </a:ext>
              </a:extLst>
            </p:cNvPr>
            <p:cNvSpPr/>
            <p:nvPr userDrawn="1"/>
          </p:nvSpPr>
          <p:spPr>
            <a:xfrm flipV="1">
              <a:off x="0" y="0"/>
              <a:ext cx="10800000" cy="2160000"/>
            </a:xfrm>
            <a:prstGeom prst="rtTriangle">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トーン">
              <a:extLst>
                <a:ext uri="{FF2B5EF4-FFF2-40B4-BE49-F238E27FC236}">
                  <a16:creationId xmlns:a16="http://schemas.microsoft.com/office/drawing/2014/main" id="{64DAC66B-56AF-417A-82F7-CBBA0B70582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0"/>
              <a:ext cx="10801350" cy="2219325"/>
            </a:xfrm>
            <a:prstGeom prst="rect">
              <a:avLst/>
            </a:prstGeom>
          </p:spPr>
        </p:pic>
      </p:grpSp>
      <p:sp>
        <p:nvSpPr>
          <p:cNvPr id="11" name="隠すための四角">
            <a:extLst>
              <a:ext uri="{FF2B5EF4-FFF2-40B4-BE49-F238E27FC236}">
                <a16:creationId xmlns:a16="http://schemas.microsoft.com/office/drawing/2014/main" id="{7C5F7838-7C6C-4C9F-9DAA-3DB71D2CFC6A}"/>
              </a:ext>
            </a:extLst>
          </p:cNvPr>
          <p:cNvSpPr/>
          <p:nvPr userDrawn="1"/>
        </p:nvSpPr>
        <p:spPr>
          <a:xfrm>
            <a:off x="10392000" y="0"/>
            <a:ext cx="1800000" cy="1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a:extLst>
              <a:ext uri="{FF2B5EF4-FFF2-40B4-BE49-F238E27FC236}">
                <a16:creationId xmlns:a16="http://schemas.microsoft.com/office/drawing/2014/main" id="{8FC0E9ED-F8F5-4251-B2A7-1713957457BA}"/>
              </a:ext>
            </a:extLst>
          </p:cNvPr>
          <p:cNvSpPr>
            <a:spLocks noGrp="1"/>
          </p:cNvSpPr>
          <p:nvPr>
            <p:ph type="title"/>
          </p:nvPr>
        </p:nvSpPr>
        <p:spPr>
          <a:xfrm>
            <a:off x="360000" y="360001"/>
            <a:ext cx="8640000" cy="720000"/>
          </a:xfrm>
        </p:spPr>
        <p:txBody>
          <a:bodyPr anchor="t">
            <a:normAutofit/>
          </a:bodyPr>
          <a:lstStyle>
            <a:lvl1pPr>
              <a:defRPr sz="4000" b="1">
                <a:solidFill>
                  <a:schemeClr val="bg1"/>
                </a:solidFill>
                <a:effectLst>
                  <a:outerShdw blurRad="38100" dist="38100" dir="2700000" algn="tl">
                    <a:srgbClr val="000000">
                      <a:alpha val="43137"/>
                    </a:srgbClr>
                  </a:outerShdw>
                </a:effectLst>
              </a:defRPr>
            </a:lvl1pPr>
          </a:lstStyle>
          <a:p>
            <a:r>
              <a:rPr kumimoji="1" lang="ja-JP" altLang="en-US" dirty="0"/>
              <a:t>マスター タイトルの書式設定</a:t>
            </a:r>
          </a:p>
        </p:txBody>
      </p:sp>
      <p:sp>
        <p:nvSpPr>
          <p:cNvPr id="3" name="日付プレースホルダー 2">
            <a:extLst>
              <a:ext uri="{FF2B5EF4-FFF2-40B4-BE49-F238E27FC236}">
                <a16:creationId xmlns:a16="http://schemas.microsoft.com/office/drawing/2014/main" id="{2FB44909-BB69-468F-B7F7-8046DC79D0FA}"/>
              </a:ext>
            </a:extLst>
          </p:cNvPr>
          <p:cNvSpPr>
            <a:spLocks noGrp="1"/>
          </p:cNvSpPr>
          <p:nvPr>
            <p:ph type="dt" sz="half" idx="10"/>
          </p:nvPr>
        </p:nvSpPr>
        <p:spPr/>
        <p:txBody>
          <a:bodyPr/>
          <a:lstStyle/>
          <a:p>
            <a:fld id="{03F5EC01-6C10-458D-9FCD-5B5FF91917F1}" type="datetimeFigureOut">
              <a:rPr kumimoji="1" lang="ja-JP" altLang="en-US" smtClean="0"/>
              <a:t>2023/3/6</a:t>
            </a:fld>
            <a:endParaRPr kumimoji="1" lang="ja-JP" altLang="en-US"/>
          </a:p>
        </p:txBody>
      </p:sp>
      <p:sp>
        <p:nvSpPr>
          <p:cNvPr id="4" name="フッター プレースホルダー 3">
            <a:extLst>
              <a:ext uri="{FF2B5EF4-FFF2-40B4-BE49-F238E27FC236}">
                <a16:creationId xmlns:a16="http://schemas.microsoft.com/office/drawing/2014/main" id="{78EDF015-5618-4585-8B67-9AFBC6E674A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3490162-07FE-4C16-AD61-99F2DD140B56}"/>
              </a:ext>
            </a:extLst>
          </p:cNvPr>
          <p:cNvSpPr>
            <a:spLocks noGrp="1"/>
          </p:cNvSpPr>
          <p:nvPr>
            <p:ph type="sldNum" sz="quarter" idx="12"/>
          </p:nvPr>
        </p:nvSpPr>
        <p:spPr/>
        <p:txBody>
          <a:bodyPr/>
          <a:lstStyle/>
          <a:p>
            <a:fld id="{2B25A33D-25F9-42C9-B716-B2AA936936A6}" type="slidenum">
              <a:rPr kumimoji="1" lang="ja-JP" altLang="en-US" smtClean="0"/>
              <a:t>‹#›</a:t>
            </a:fld>
            <a:endParaRPr kumimoji="1" lang="ja-JP" altLang="en-US"/>
          </a:p>
        </p:txBody>
      </p:sp>
    </p:spTree>
    <p:extLst>
      <p:ext uri="{BB962C8B-B14F-4D97-AF65-F5344CB8AC3E}">
        <p14:creationId xmlns:p14="http://schemas.microsoft.com/office/powerpoint/2010/main" val="524288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DF1803D-DDEE-4FFB-A786-C2B9A06FB63F}"/>
              </a:ext>
            </a:extLst>
          </p:cNvPr>
          <p:cNvSpPr>
            <a:spLocks noGrp="1"/>
          </p:cNvSpPr>
          <p:nvPr>
            <p:ph type="dt" sz="half" idx="10"/>
          </p:nvPr>
        </p:nvSpPr>
        <p:spPr/>
        <p:txBody>
          <a:bodyPr/>
          <a:lstStyle/>
          <a:p>
            <a:fld id="{03F5EC01-6C10-458D-9FCD-5B5FF91917F1}" type="datetimeFigureOut">
              <a:rPr kumimoji="1" lang="ja-JP" altLang="en-US" smtClean="0"/>
              <a:t>2023/3/6</a:t>
            </a:fld>
            <a:endParaRPr kumimoji="1" lang="ja-JP" altLang="en-US"/>
          </a:p>
        </p:txBody>
      </p:sp>
      <p:sp>
        <p:nvSpPr>
          <p:cNvPr id="3" name="フッター プレースホルダー 2">
            <a:extLst>
              <a:ext uri="{FF2B5EF4-FFF2-40B4-BE49-F238E27FC236}">
                <a16:creationId xmlns:a16="http://schemas.microsoft.com/office/drawing/2014/main" id="{18DAA7B9-FAC6-41C9-B1D9-4CC83150B1C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BBE36B4-8820-4F73-9B01-1D3DB5F1579E}"/>
              </a:ext>
            </a:extLst>
          </p:cNvPr>
          <p:cNvSpPr>
            <a:spLocks noGrp="1"/>
          </p:cNvSpPr>
          <p:nvPr>
            <p:ph type="sldNum" sz="quarter" idx="12"/>
          </p:nvPr>
        </p:nvSpPr>
        <p:spPr/>
        <p:txBody>
          <a:bodyPr/>
          <a:lstStyle/>
          <a:p>
            <a:fld id="{2B25A33D-25F9-42C9-B716-B2AA936936A6}" type="slidenum">
              <a:rPr kumimoji="1" lang="ja-JP" altLang="en-US" smtClean="0"/>
              <a:t>‹#›</a:t>
            </a:fld>
            <a:endParaRPr kumimoji="1" lang="ja-JP" altLang="en-US"/>
          </a:p>
        </p:txBody>
      </p:sp>
    </p:spTree>
    <p:extLst>
      <p:ext uri="{BB962C8B-B14F-4D97-AF65-F5344CB8AC3E}">
        <p14:creationId xmlns:p14="http://schemas.microsoft.com/office/powerpoint/2010/main" val="502334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C7AD54-1F6C-43D2-B8C5-23D2272BA67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A8B4E28-F7B1-4B1E-8762-2DC89BDA39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C78EC6F-27F1-4DDC-A501-CD6F4893C5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C17126B-C703-432F-B364-C4ACA304601C}"/>
              </a:ext>
            </a:extLst>
          </p:cNvPr>
          <p:cNvSpPr>
            <a:spLocks noGrp="1"/>
          </p:cNvSpPr>
          <p:nvPr>
            <p:ph type="dt" sz="half" idx="10"/>
          </p:nvPr>
        </p:nvSpPr>
        <p:spPr/>
        <p:txBody>
          <a:bodyPr/>
          <a:lstStyle/>
          <a:p>
            <a:fld id="{03F5EC01-6C10-458D-9FCD-5B5FF91917F1}" type="datetimeFigureOut">
              <a:rPr kumimoji="1" lang="ja-JP" altLang="en-US" smtClean="0"/>
              <a:t>2023/3/6</a:t>
            </a:fld>
            <a:endParaRPr kumimoji="1" lang="ja-JP" altLang="en-US"/>
          </a:p>
        </p:txBody>
      </p:sp>
      <p:sp>
        <p:nvSpPr>
          <p:cNvPr id="6" name="フッター プレースホルダー 5">
            <a:extLst>
              <a:ext uri="{FF2B5EF4-FFF2-40B4-BE49-F238E27FC236}">
                <a16:creationId xmlns:a16="http://schemas.microsoft.com/office/drawing/2014/main" id="{8D1743D5-A7D7-4DD4-A717-1747F4DD453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FCE79D5-90E2-4C8C-9F6E-4D565EABF107}"/>
              </a:ext>
            </a:extLst>
          </p:cNvPr>
          <p:cNvSpPr>
            <a:spLocks noGrp="1"/>
          </p:cNvSpPr>
          <p:nvPr>
            <p:ph type="sldNum" sz="quarter" idx="12"/>
          </p:nvPr>
        </p:nvSpPr>
        <p:spPr/>
        <p:txBody>
          <a:bodyPr/>
          <a:lstStyle/>
          <a:p>
            <a:fld id="{2B25A33D-25F9-42C9-B716-B2AA936936A6}" type="slidenum">
              <a:rPr kumimoji="1" lang="ja-JP" altLang="en-US" smtClean="0"/>
              <a:t>‹#›</a:t>
            </a:fld>
            <a:endParaRPr kumimoji="1" lang="ja-JP" altLang="en-US"/>
          </a:p>
        </p:txBody>
      </p:sp>
    </p:spTree>
    <p:extLst>
      <p:ext uri="{BB962C8B-B14F-4D97-AF65-F5344CB8AC3E}">
        <p14:creationId xmlns:p14="http://schemas.microsoft.com/office/powerpoint/2010/main" val="1422716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9AA103-F193-4074-B94C-B558DF12DA0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E262242-EDC1-4DD5-B3EF-D4C587D53B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36D4B48-2EFB-421A-8161-E6329F715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25316F8-9959-4533-957A-E93ECA2BCAB5}"/>
              </a:ext>
            </a:extLst>
          </p:cNvPr>
          <p:cNvSpPr>
            <a:spLocks noGrp="1"/>
          </p:cNvSpPr>
          <p:nvPr>
            <p:ph type="dt" sz="half" idx="10"/>
          </p:nvPr>
        </p:nvSpPr>
        <p:spPr/>
        <p:txBody>
          <a:bodyPr/>
          <a:lstStyle/>
          <a:p>
            <a:fld id="{03F5EC01-6C10-458D-9FCD-5B5FF91917F1}" type="datetimeFigureOut">
              <a:rPr kumimoji="1" lang="ja-JP" altLang="en-US" smtClean="0"/>
              <a:t>2023/3/6</a:t>
            </a:fld>
            <a:endParaRPr kumimoji="1" lang="ja-JP" altLang="en-US"/>
          </a:p>
        </p:txBody>
      </p:sp>
      <p:sp>
        <p:nvSpPr>
          <p:cNvPr id="6" name="フッター プレースホルダー 5">
            <a:extLst>
              <a:ext uri="{FF2B5EF4-FFF2-40B4-BE49-F238E27FC236}">
                <a16:creationId xmlns:a16="http://schemas.microsoft.com/office/drawing/2014/main" id="{F22A3E04-0021-4FEE-B70D-39883DFF0D1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F5343E1-01B1-466B-A158-BB161DAB0605}"/>
              </a:ext>
            </a:extLst>
          </p:cNvPr>
          <p:cNvSpPr>
            <a:spLocks noGrp="1"/>
          </p:cNvSpPr>
          <p:nvPr>
            <p:ph type="sldNum" sz="quarter" idx="12"/>
          </p:nvPr>
        </p:nvSpPr>
        <p:spPr/>
        <p:txBody>
          <a:bodyPr/>
          <a:lstStyle/>
          <a:p>
            <a:fld id="{2B25A33D-25F9-42C9-B716-B2AA936936A6}" type="slidenum">
              <a:rPr kumimoji="1" lang="ja-JP" altLang="en-US" smtClean="0"/>
              <a:t>‹#›</a:t>
            </a:fld>
            <a:endParaRPr kumimoji="1" lang="ja-JP" altLang="en-US"/>
          </a:p>
        </p:txBody>
      </p:sp>
    </p:spTree>
    <p:extLst>
      <p:ext uri="{BB962C8B-B14F-4D97-AF65-F5344CB8AC3E}">
        <p14:creationId xmlns:p14="http://schemas.microsoft.com/office/powerpoint/2010/main" val="113689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A382DFC-47DF-41E2-8D7F-C58AB9180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BE9A7E2-BF69-4D01-ADBA-BB18AAA056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54B6B1A-C149-4EA7-B89C-6851D8D69E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F5EC01-6C10-458D-9FCD-5B5FF91917F1}" type="datetimeFigureOut">
              <a:rPr kumimoji="1" lang="ja-JP" altLang="en-US" smtClean="0"/>
              <a:t>2023/3/6</a:t>
            </a:fld>
            <a:endParaRPr kumimoji="1" lang="ja-JP" altLang="en-US"/>
          </a:p>
        </p:txBody>
      </p:sp>
      <p:sp>
        <p:nvSpPr>
          <p:cNvPr id="5" name="フッター プレースホルダー 4">
            <a:extLst>
              <a:ext uri="{FF2B5EF4-FFF2-40B4-BE49-F238E27FC236}">
                <a16:creationId xmlns:a16="http://schemas.microsoft.com/office/drawing/2014/main" id="{21E30647-0576-4A88-AA03-E2B12395F0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786DCB0-6E25-403A-A25F-E66FB5EAFC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25A33D-25F9-42C9-B716-B2AA936936A6}" type="slidenum">
              <a:rPr kumimoji="1" lang="ja-JP" altLang="en-US" smtClean="0"/>
              <a:t>‹#›</a:t>
            </a:fld>
            <a:endParaRPr kumimoji="1" lang="ja-JP" altLang="en-US"/>
          </a:p>
        </p:txBody>
      </p:sp>
    </p:spTree>
    <p:extLst>
      <p:ext uri="{BB962C8B-B14F-4D97-AF65-F5344CB8AC3E}">
        <p14:creationId xmlns:p14="http://schemas.microsoft.com/office/powerpoint/2010/main" val="273563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21.png"/><Relationship Id="rId4" Type="http://schemas.openxmlformats.org/officeDocument/2006/relationships/image" Target="../media/image48.png"/><Relationship Id="rId9"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3.jp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1.sv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80.png"/><Relationship Id="rId5" Type="http://schemas.openxmlformats.org/officeDocument/2006/relationships/image" Target="../media/image75.png"/><Relationship Id="rId10" Type="http://schemas.openxmlformats.org/officeDocument/2006/relationships/image" Target="../media/image79.svg"/><Relationship Id="rId4" Type="http://schemas.openxmlformats.org/officeDocument/2006/relationships/image" Target="../media/image74.svg"/><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1.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80.png"/><Relationship Id="rId5" Type="http://schemas.openxmlformats.org/officeDocument/2006/relationships/image" Target="../media/image75.png"/><Relationship Id="rId10" Type="http://schemas.openxmlformats.org/officeDocument/2006/relationships/image" Target="../media/image79.svg"/><Relationship Id="rId4" Type="http://schemas.openxmlformats.org/officeDocument/2006/relationships/image" Target="../media/image74.svg"/><Relationship Id="rId9" Type="http://schemas.openxmlformats.org/officeDocument/2006/relationships/image" Target="../media/image78.png"/></Relationships>
</file>

<file path=ppt/slides/_rels/slide3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79.sv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78.png"/><Relationship Id="rId5" Type="http://schemas.openxmlformats.org/officeDocument/2006/relationships/image" Target="../media/image75.png"/><Relationship Id="rId10" Type="http://schemas.openxmlformats.org/officeDocument/2006/relationships/image" Target="../media/image81.svg"/><Relationship Id="rId4" Type="http://schemas.openxmlformats.org/officeDocument/2006/relationships/image" Target="../media/image74.svg"/><Relationship Id="rId9"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3.png"/><Relationship Id="rId7" Type="http://schemas.openxmlformats.org/officeDocument/2006/relationships/image" Target="../media/image78.png"/><Relationship Id="rId12" Type="http://schemas.microsoft.com/office/2007/relationships/hdphoto" Target="../media/hdphoto2.wdp"/><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77.png"/><Relationship Id="rId5" Type="http://schemas.openxmlformats.org/officeDocument/2006/relationships/image" Target="../media/image75.png"/><Relationship Id="rId10" Type="http://schemas.openxmlformats.org/officeDocument/2006/relationships/image" Target="../media/image81.svg"/><Relationship Id="rId4" Type="http://schemas.openxmlformats.org/officeDocument/2006/relationships/image" Target="../media/image74.svg"/><Relationship Id="rId9"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1.sv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80.png"/><Relationship Id="rId5" Type="http://schemas.openxmlformats.org/officeDocument/2006/relationships/image" Target="../media/image75.png"/><Relationship Id="rId10" Type="http://schemas.openxmlformats.org/officeDocument/2006/relationships/image" Target="../media/image79.svg"/><Relationship Id="rId4" Type="http://schemas.openxmlformats.org/officeDocument/2006/relationships/image" Target="../media/image74.svg"/><Relationship Id="rId9" Type="http://schemas.openxmlformats.org/officeDocument/2006/relationships/image" Target="../media/image78.png"/></Relationships>
</file>

<file path=ppt/slides/_rels/slide3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1.sv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80.png"/><Relationship Id="rId5" Type="http://schemas.openxmlformats.org/officeDocument/2006/relationships/image" Target="../media/image75.png"/><Relationship Id="rId10" Type="http://schemas.openxmlformats.org/officeDocument/2006/relationships/image" Target="../media/image79.svg"/><Relationship Id="rId4" Type="http://schemas.openxmlformats.org/officeDocument/2006/relationships/image" Target="../media/image74.svg"/><Relationship Id="rId9" Type="http://schemas.openxmlformats.org/officeDocument/2006/relationships/image" Target="../media/image7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ロゴ">
            <a:extLst>
              <a:ext uri="{FF2B5EF4-FFF2-40B4-BE49-F238E27FC236}">
                <a16:creationId xmlns:a16="http://schemas.microsoft.com/office/drawing/2014/main" id="{F1863996-2A51-40AB-9C58-4D67E83913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531000"/>
            <a:ext cx="7920000" cy="7920000"/>
          </a:xfrm>
          <a:prstGeom prst="rect">
            <a:avLst/>
          </a:prstGeom>
        </p:spPr>
      </p:pic>
      <p:sp>
        <p:nvSpPr>
          <p:cNvPr id="13" name="透過">
            <a:extLst>
              <a:ext uri="{FF2B5EF4-FFF2-40B4-BE49-F238E27FC236}">
                <a16:creationId xmlns:a16="http://schemas.microsoft.com/office/drawing/2014/main" id="{618E1A67-4B1A-4A2B-ADBC-0E76EAA7E1A1}"/>
              </a:ext>
            </a:extLst>
          </p:cNvPr>
          <p:cNvSpPr/>
          <p:nvPr/>
        </p:nvSpPr>
        <p:spPr>
          <a:xfrm>
            <a:off x="5334000" y="0"/>
            <a:ext cx="6858000"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氏名">
            <a:extLst>
              <a:ext uri="{FF2B5EF4-FFF2-40B4-BE49-F238E27FC236}">
                <a16:creationId xmlns:a16="http://schemas.microsoft.com/office/drawing/2014/main" id="{E1D3FD2E-D336-4A25-B0CF-63CA8381EF50}"/>
              </a:ext>
            </a:extLst>
          </p:cNvPr>
          <p:cNvSpPr txBox="1"/>
          <p:nvPr/>
        </p:nvSpPr>
        <p:spPr>
          <a:xfrm>
            <a:off x="10437227" y="5814000"/>
            <a:ext cx="1393330" cy="684803"/>
          </a:xfrm>
          <a:prstGeom prst="rect">
            <a:avLst/>
          </a:prstGeom>
          <a:noFill/>
        </p:spPr>
        <p:txBody>
          <a:bodyPr wrap="none" rtlCol="0">
            <a:spAutoFit/>
          </a:bodyPr>
          <a:lstStyle/>
          <a:p>
            <a:pPr algn="r">
              <a:lnSpc>
                <a:spcPct val="150000"/>
              </a:lnSpc>
            </a:pPr>
            <a:r>
              <a:rPr kumimoji="1" lang="en-US" altLang="ja-JP" sz="2800" dirty="0">
                <a:solidFill>
                  <a:schemeClr val="tx1">
                    <a:lumMod val="50000"/>
                    <a:lumOff val="50000"/>
                  </a:schemeClr>
                </a:solidFill>
              </a:rPr>
              <a:t>&lt;</a:t>
            </a:r>
            <a:r>
              <a:rPr kumimoji="1" lang="ja-JP" altLang="en-US" sz="2800" dirty="0">
                <a:solidFill>
                  <a:schemeClr val="tx1">
                    <a:lumMod val="50000"/>
                    <a:lumOff val="50000"/>
                  </a:schemeClr>
                </a:solidFill>
              </a:rPr>
              <a:t>氏名</a:t>
            </a:r>
            <a:r>
              <a:rPr kumimoji="1" lang="en-US" altLang="ja-JP" sz="2800" dirty="0">
                <a:solidFill>
                  <a:schemeClr val="tx1">
                    <a:lumMod val="50000"/>
                    <a:lumOff val="50000"/>
                  </a:schemeClr>
                </a:solidFill>
              </a:rPr>
              <a:t>&gt;</a:t>
            </a:r>
            <a:endParaRPr kumimoji="1" lang="ja-JP" altLang="en-US" sz="2800" dirty="0">
              <a:solidFill>
                <a:schemeClr val="tx1">
                  <a:lumMod val="50000"/>
                  <a:lumOff val="50000"/>
                </a:schemeClr>
              </a:solidFill>
            </a:endParaRPr>
          </a:p>
        </p:txBody>
      </p:sp>
      <p:grpSp>
        <p:nvGrpSpPr>
          <p:cNvPr id="10" name="グループ化 9">
            <a:extLst>
              <a:ext uri="{FF2B5EF4-FFF2-40B4-BE49-F238E27FC236}">
                <a16:creationId xmlns:a16="http://schemas.microsoft.com/office/drawing/2014/main" id="{4531DE82-0AE7-4977-85E3-7C331B92A598}"/>
              </a:ext>
            </a:extLst>
          </p:cNvPr>
          <p:cNvGrpSpPr/>
          <p:nvPr/>
        </p:nvGrpSpPr>
        <p:grpSpPr>
          <a:xfrm>
            <a:off x="0" y="1179000"/>
            <a:ext cx="9496339" cy="4500000"/>
            <a:chOff x="0" y="900000"/>
            <a:chExt cx="9496339" cy="4500000"/>
          </a:xfrm>
        </p:grpSpPr>
        <p:pic>
          <p:nvPicPr>
            <p:cNvPr id="5" name="グラフィックス 4">
              <a:extLst>
                <a:ext uri="{FF2B5EF4-FFF2-40B4-BE49-F238E27FC236}">
                  <a16:creationId xmlns:a16="http://schemas.microsoft.com/office/drawing/2014/main" id="{7655584F-8E03-465F-A425-3FA836B27B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000" y="900000"/>
              <a:ext cx="6300000" cy="3106933"/>
            </a:xfrm>
            <a:prstGeom prst="rect">
              <a:avLst/>
            </a:prstGeom>
          </p:spPr>
        </p:pic>
        <p:sp>
          <p:nvSpPr>
            <p:cNvPr id="7" name="矢印: 五方向 6">
              <a:extLst>
                <a:ext uri="{FF2B5EF4-FFF2-40B4-BE49-F238E27FC236}">
                  <a16:creationId xmlns:a16="http://schemas.microsoft.com/office/drawing/2014/main" id="{53AB6578-5307-4E1E-AEA0-88C46BE0F963}"/>
                </a:ext>
              </a:extLst>
            </p:cNvPr>
            <p:cNvSpPr/>
            <p:nvPr/>
          </p:nvSpPr>
          <p:spPr>
            <a:xfrm>
              <a:off x="0" y="4680000"/>
              <a:ext cx="9496339" cy="720000"/>
            </a:xfrm>
            <a:prstGeom prst="homePlate">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B685792-22A4-4A18-B2AF-B74BB4D22592}"/>
                </a:ext>
              </a:extLst>
            </p:cNvPr>
            <p:cNvSpPr txBox="1"/>
            <p:nvPr/>
          </p:nvSpPr>
          <p:spPr>
            <a:xfrm>
              <a:off x="900000" y="4778390"/>
              <a:ext cx="5668539" cy="523220"/>
            </a:xfrm>
            <a:prstGeom prst="rect">
              <a:avLst/>
            </a:prstGeom>
            <a:noFill/>
          </p:spPr>
          <p:txBody>
            <a:bodyPr wrap="none" rtlCol="0" anchor="b">
              <a:spAutoFit/>
            </a:bodyPr>
            <a:lstStyle/>
            <a:p>
              <a:r>
                <a:rPr kumimoji="1" lang="ja-JP" altLang="en-US" sz="2800" dirty="0">
                  <a:solidFill>
                    <a:schemeClr val="bg1"/>
                  </a:solidFill>
                </a:rPr>
                <a:t>視聴者参加型 ライブ配信システム</a:t>
              </a:r>
            </a:p>
          </p:txBody>
        </p:sp>
      </p:grpSp>
    </p:spTree>
    <p:extLst>
      <p:ext uri="{BB962C8B-B14F-4D97-AF65-F5344CB8AC3E}">
        <p14:creationId xmlns:p14="http://schemas.microsoft.com/office/powerpoint/2010/main" val="646797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7B86E98-B291-C62B-E4CB-B8C7F168C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894"/>
            <a:ext cx="12192000" cy="6884894"/>
          </a:xfrm>
          <a:prstGeom prst="rect">
            <a:avLst/>
          </a:prstGeom>
        </p:spPr>
      </p:pic>
      <p:sp>
        <p:nvSpPr>
          <p:cNvPr id="5" name="フリーフォーム: 図形 4">
            <a:extLst>
              <a:ext uri="{FF2B5EF4-FFF2-40B4-BE49-F238E27FC236}">
                <a16:creationId xmlns:a16="http://schemas.microsoft.com/office/drawing/2014/main" id="{6B24B9AF-EC63-B64F-FCB4-DDF75D435C00}"/>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8" name="タイトル 7">
            <a:extLst>
              <a:ext uri="{FF2B5EF4-FFF2-40B4-BE49-F238E27FC236}">
                <a16:creationId xmlns:a16="http://schemas.microsoft.com/office/drawing/2014/main" id="{AE339748-AEDA-D7E9-6FCE-A0D824442CD5}"/>
              </a:ext>
            </a:extLst>
          </p:cNvPr>
          <p:cNvSpPr>
            <a:spLocks noGrp="1"/>
          </p:cNvSpPr>
          <p:nvPr>
            <p:ph type="title"/>
          </p:nvPr>
        </p:nvSpPr>
        <p:spPr/>
        <p:txBody>
          <a:bodyPr/>
          <a:lstStyle/>
          <a:p>
            <a:r>
              <a:rPr lang="ja-JP" altLang="en-US" dirty="0"/>
              <a:t>エール</a:t>
            </a:r>
          </a:p>
        </p:txBody>
      </p:sp>
    </p:spTree>
    <p:extLst>
      <p:ext uri="{BB962C8B-B14F-4D97-AF65-F5344CB8AC3E}">
        <p14:creationId xmlns:p14="http://schemas.microsoft.com/office/powerpoint/2010/main" val="1980060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ameraMoving">
            <a:hlinkClick r:id="" action="ppaction://media"/>
            <a:extLst>
              <a:ext uri="{FF2B5EF4-FFF2-40B4-BE49-F238E27FC236}">
                <a16:creationId xmlns:a16="http://schemas.microsoft.com/office/drawing/2014/main" id="{10CA2C86-271D-86C7-B350-44DB085588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5" name="フリーフォーム: 図形 4">
            <a:extLst>
              <a:ext uri="{FF2B5EF4-FFF2-40B4-BE49-F238E27FC236}">
                <a16:creationId xmlns:a16="http://schemas.microsoft.com/office/drawing/2014/main" id="{D0FE18DB-B856-F162-D609-09C8CE592286}"/>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a:extLst>
              <a:ext uri="{FF2B5EF4-FFF2-40B4-BE49-F238E27FC236}">
                <a16:creationId xmlns:a16="http://schemas.microsoft.com/office/drawing/2014/main" id="{B1539D52-05FA-4FCE-ABE9-484E5425BE24}"/>
              </a:ext>
            </a:extLst>
          </p:cNvPr>
          <p:cNvSpPr>
            <a:spLocks noGrp="1"/>
          </p:cNvSpPr>
          <p:nvPr>
            <p:ph type="title"/>
          </p:nvPr>
        </p:nvSpPr>
        <p:spPr/>
        <p:txBody>
          <a:bodyPr/>
          <a:lstStyle/>
          <a:p>
            <a:r>
              <a:rPr kumimoji="1" lang="ja-JP" altLang="en-US" dirty="0"/>
              <a:t>視点操作</a:t>
            </a:r>
          </a:p>
        </p:txBody>
      </p:sp>
    </p:spTree>
    <p:extLst>
      <p:ext uri="{BB962C8B-B14F-4D97-AF65-F5344CB8AC3E}">
        <p14:creationId xmlns:p14="http://schemas.microsoft.com/office/powerpoint/2010/main" val="123229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BF0BF22-471C-2DA3-9E95-62727410B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385" y="1440018"/>
            <a:ext cx="3047615" cy="5417982"/>
          </a:xfrm>
          <a:prstGeom prst="rect">
            <a:avLst/>
          </a:prstGeom>
        </p:spPr>
      </p:pic>
      <p:pic>
        <p:nvPicPr>
          <p:cNvPr id="6" name="図 5">
            <a:extLst>
              <a:ext uri="{FF2B5EF4-FFF2-40B4-BE49-F238E27FC236}">
                <a16:creationId xmlns:a16="http://schemas.microsoft.com/office/drawing/2014/main" id="{8198979B-240F-C935-C6C7-2B2A5CA1D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771" y="1440018"/>
            <a:ext cx="3047615" cy="5417982"/>
          </a:xfrm>
          <a:prstGeom prst="rect">
            <a:avLst/>
          </a:prstGeom>
        </p:spPr>
      </p:pic>
      <p:pic>
        <p:nvPicPr>
          <p:cNvPr id="10" name="図 9">
            <a:extLst>
              <a:ext uri="{FF2B5EF4-FFF2-40B4-BE49-F238E27FC236}">
                <a16:creationId xmlns:a16="http://schemas.microsoft.com/office/drawing/2014/main" id="{30C027A0-E722-F2D3-85A7-3D74F87C37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9156" y="1440018"/>
            <a:ext cx="3047615" cy="5417982"/>
          </a:xfrm>
          <a:prstGeom prst="rect">
            <a:avLst/>
          </a:prstGeom>
        </p:spPr>
      </p:pic>
      <p:pic>
        <p:nvPicPr>
          <p:cNvPr id="8" name="図 7">
            <a:extLst>
              <a:ext uri="{FF2B5EF4-FFF2-40B4-BE49-F238E27FC236}">
                <a16:creationId xmlns:a16="http://schemas.microsoft.com/office/drawing/2014/main" id="{F40C8C27-58CC-A40E-98C2-66A69C5F9D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40018"/>
            <a:ext cx="3047615" cy="5417982"/>
          </a:xfrm>
          <a:prstGeom prst="rect">
            <a:avLst/>
          </a:prstGeom>
        </p:spPr>
      </p:pic>
      <p:sp>
        <p:nvSpPr>
          <p:cNvPr id="5" name="二等辺三角形 4">
            <a:extLst>
              <a:ext uri="{FF2B5EF4-FFF2-40B4-BE49-F238E27FC236}">
                <a16:creationId xmlns:a16="http://schemas.microsoft.com/office/drawing/2014/main" id="{8BC5B168-8872-49F6-9CE4-84004B7B428E}"/>
              </a:ext>
            </a:extLst>
          </p:cNvPr>
          <p:cNvSpPr/>
          <p:nvPr/>
        </p:nvSpPr>
        <p:spPr>
          <a:xfrm rot="5400000">
            <a:off x="2686889" y="3837302"/>
            <a:ext cx="721453" cy="621942"/>
          </a:xfrm>
          <a:prstGeom prst="triangl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二等辺三角形 10">
            <a:extLst>
              <a:ext uri="{FF2B5EF4-FFF2-40B4-BE49-F238E27FC236}">
                <a16:creationId xmlns:a16="http://schemas.microsoft.com/office/drawing/2014/main" id="{D4FAD100-9597-433F-B754-09E1152AD8D2}"/>
              </a:ext>
            </a:extLst>
          </p:cNvPr>
          <p:cNvSpPr/>
          <p:nvPr/>
        </p:nvSpPr>
        <p:spPr>
          <a:xfrm rot="5400000">
            <a:off x="5734504" y="3837302"/>
            <a:ext cx="721453" cy="621942"/>
          </a:xfrm>
          <a:prstGeom prst="triangl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76A0AA47-674A-4537-B6B5-FFB731C4FD73}"/>
              </a:ext>
            </a:extLst>
          </p:cNvPr>
          <p:cNvSpPr/>
          <p:nvPr/>
        </p:nvSpPr>
        <p:spPr>
          <a:xfrm rot="5400000">
            <a:off x="8783657" y="3837303"/>
            <a:ext cx="721453" cy="621942"/>
          </a:xfrm>
          <a:prstGeom prst="triangl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a:extLst>
              <a:ext uri="{FF2B5EF4-FFF2-40B4-BE49-F238E27FC236}">
                <a16:creationId xmlns:a16="http://schemas.microsoft.com/office/drawing/2014/main" id="{ACB827EB-5B3A-49D4-9D4A-D163D571367E}"/>
              </a:ext>
            </a:extLst>
          </p:cNvPr>
          <p:cNvCxnSpPr>
            <a:cxnSpLocks/>
          </p:cNvCxnSpPr>
          <p:nvPr/>
        </p:nvCxnSpPr>
        <p:spPr>
          <a:xfrm flipH="1">
            <a:off x="0" y="1440018"/>
            <a:ext cx="12192001"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フリーフォーム: 図形 15">
            <a:extLst>
              <a:ext uri="{FF2B5EF4-FFF2-40B4-BE49-F238E27FC236}">
                <a16:creationId xmlns:a16="http://schemas.microsoft.com/office/drawing/2014/main" id="{804AF654-1FEC-433F-8FC2-638228303E24}"/>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a:extLst>
              <a:ext uri="{FF2B5EF4-FFF2-40B4-BE49-F238E27FC236}">
                <a16:creationId xmlns:a16="http://schemas.microsoft.com/office/drawing/2014/main" id="{4298F13D-CEB9-41C1-83EE-C95DBB47F30A}"/>
              </a:ext>
            </a:extLst>
          </p:cNvPr>
          <p:cNvSpPr>
            <a:spLocks noGrp="1"/>
          </p:cNvSpPr>
          <p:nvPr>
            <p:ph type="title"/>
          </p:nvPr>
        </p:nvSpPr>
        <p:spPr/>
        <p:txBody>
          <a:bodyPr/>
          <a:lstStyle/>
          <a:p>
            <a:r>
              <a:rPr kumimoji="1" lang="ja-JP" altLang="en-US" dirty="0"/>
              <a:t>ミニゲーム</a:t>
            </a:r>
          </a:p>
        </p:txBody>
      </p:sp>
    </p:spTree>
    <p:extLst>
      <p:ext uri="{BB962C8B-B14F-4D97-AF65-F5344CB8AC3E}">
        <p14:creationId xmlns:p14="http://schemas.microsoft.com/office/powerpoint/2010/main" val="2204770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B64F114D-1647-D619-D1CE-F6630C8AD810}"/>
              </a:ext>
            </a:extLst>
          </p:cNvPr>
          <p:cNvPicPr>
            <a:picLocks noChangeAspect="1"/>
          </p:cNvPicPr>
          <p:nvPr/>
        </p:nvPicPr>
        <p:blipFill rotWithShape="1">
          <a:blip r:embed="rId3">
            <a:extLst>
              <a:ext uri="{28A0092B-C50C-407E-A947-70E740481C1C}">
                <a14:useLocalDpi xmlns:a14="http://schemas.microsoft.com/office/drawing/2010/main" val="0"/>
              </a:ext>
            </a:extLst>
          </a:blip>
          <a:srcRect b="34389"/>
          <a:stretch/>
        </p:blipFill>
        <p:spPr>
          <a:xfrm>
            <a:off x="8331747" y="1179212"/>
            <a:ext cx="3857625" cy="4499576"/>
          </a:xfrm>
          <a:prstGeom prst="rect">
            <a:avLst/>
          </a:prstGeom>
          <a:ln w="76200">
            <a:solidFill>
              <a:schemeClr val="accent4"/>
            </a:solidFill>
          </a:ln>
        </p:spPr>
      </p:pic>
      <p:sp>
        <p:nvSpPr>
          <p:cNvPr id="7" name="テキスト ボックス 6">
            <a:extLst>
              <a:ext uri="{FF2B5EF4-FFF2-40B4-BE49-F238E27FC236}">
                <a16:creationId xmlns:a16="http://schemas.microsoft.com/office/drawing/2014/main" id="{AF799577-66D4-D917-4A64-4A157D721FAE}"/>
              </a:ext>
            </a:extLst>
          </p:cNvPr>
          <p:cNvSpPr txBox="1"/>
          <p:nvPr/>
        </p:nvSpPr>
        <p:spPr>
          <a:xfrm>
            <a:off x="5593298" y="2124225"/>
            <a:ext cx="1005403" cy="584775"/>
          </a:xfrm>
          <a:prstGeom prst="rect">
            <a:avLst/>
          </a:prstGeom>
          <a:noFill/>
        </p:spPr>
        <p:txBody>
          <a:bodyPr wrap="none" rtlCol="0">
            <a:spAutoFit/>
          </a:bodyPr>
          <a:lstStyle/>
          <a:p>
            <a:r>
              <a:rPr lang="ja-JP" altLang="en-US" sz="3200" dirty="0">
                <a:solidFill>
                  <a:schemeClr val="tx2"/>
                </a:solidFill>
              </a:rPr>
              <a:t>解析</a:t>
            </a:r>
            <a:endParaRPr kumimoji="1" lang="ja-JP" altLang="en-US" sz="3200" dirty="0">
              <a:solidFill>
                <a:schemeClr val="tx2"/>
              </a:solidFill>
            </a:endParaRPr>
          </a:p>
        </p:txBody>
      </p:sp>
      <p:sp>
        <p:nvSpPr>
          <p:cNvPr id="8" name="テキスト ボックス 7">
            <a:extLst>
              <a:ext uri="{FF2B5EF4-FFF2-40B4-BE49-F238E27FC236}">
                <a16:creationId xmlns:a16="http://schemas.microsoft.com/office/drawing/2014/main" id="{AE610A15-AFDD-9C41-6030-06A7D217E29B}"/>
              </a:ext>
            </a:extLst>
          </p:cNvPr>
          <p:cNvSpPr txBox="1"/>
          <p:nvPr/>
        </p:nvSpPr>
        <p:spPr>
          <a:xfrm>
            <a:off x="1018369" y="5914954"/>
            <a:ext cx="1826141" cy="584775"/>
          </a:xfrm>
          <a:prstGeom prst="rect">
            <a:avLst/>
          </a:prstGeom>
          <a:noFill/>
        </p:spPr>
        <p:txBody>
          <a:bodyPr wrap="none" rtlCol="0">
            <a:spAutoFit/>
          </a:bodyPr>
          <a:lstStyle/>
          <a:p>
            <a:r>
              <a:rPr lang="ja-JP" altLang="en-US" sz="3200" dirty="0">
                <a:solidFill>
                  <a:schemeClr val="tx2"/>
                </a:solidFill>
              </a:rPr>
              <a:t>現実世界</a:t>
            </a:r>
            <a:endParaRPr kumimoji="1" lang="ja-JP" altLang="en-US" sz="3200" dirty="0">
              <a:solidFill>
                <a:schemeClr val="tx2"/>
              </a:solidFill>
            </a:endParaRPr>
          </a:p>
        </p:txBody>
      </p:sp>
      <p:sp>
        <p:nvSpPr>
          <p:cNvPr id="9" name="テキスト ボックス 8">
            <a:extLst>
              <a:ext uri="{FF2B5EF4-FFF2-40B4-BE49-F238E27FC236}">
                <a16:creationId xmlns:a16="http://schemas.microsoft.com/office/drawing/2014/main" id="{5D489301-0639-B9B5-3725-6A92C14DE040}"/>
              </a:ext>
            </a:extLst>
          </p:cNvPr>
          <p:cNvSpPr txBox="1"/>
          <p:nvPr/>
        </p:nvSpPr>
        <p:spPr>
          <a:xfrm>
            <a:off x="9347490" y="5914953"/>
            <a:ext cx="1826141" cy="584775"/>
          </a:xfrm>
          <a:prstGeom prst="rect">
            <a:avLst/>
          </a:prstGeom>
          <a:noFill/>
        </p:spPr>
        <p:txBody>
          <a:bodyPr wrap="none" rtlCol="0">
            <a:spAutoFit/>
          </a:bodyPr>
          <a:lstStyle/>
          <a:p>
            <a:r>
              <a:rPr lang="ja-JP" altLang="en-US" sz="3200" dirty="0">
                <a:solidFill>
                  <a:schemeClr val="tx2"/>
                </a:solidFill>
              </a:rPr>
              <a:t>ステージ</a:t>
            </a:r>
            <a:endParaRPr lang="en-US" altLang="ja-JP" sz="3200" dirty="0">
              <a:solidFill>
                <a:schemeClr val="tx2"/>
              </a:solidFill>
            </a:endParaRPr>
          </a:p>
        </p:txBody>
      </p:sp>
      <p:pic>
        <p:nvPicPr>
          <p:cNvPr id="11" name="図 10">
            <a:extLst>
              <a:ext uri="{FF2B5EF4-FFF2-40B4-BE49-F238E27FC236}">
                <a16:creationId xmlns:a16="http://schemas.microsoft.com/office/drawing/2014/main" id="{1EFDBB78-0975-84F6-CCB0-35E2A42AF73D}"/>
              </a:ext>
            </a:extLst>
          </p:cNvPr>
          <p:cNvPicPr>
            <a:picLocks noChangeAspect="1"/>
          </p:cNvPicPr>
          <p:nvPr/>
        </p:nvPicPr>
        <p:blipFill rotWithShape="1">
          <a:blip r:embed="rId4">
            <a:extLst>
              <a:ext uri="{28A0092B-C50C-407E-A947-70E740481C1C}">
                <a14:useLocalDpi xmlns:a14="http://schemas.microsoft.com/office/drawing/2010/main" val="0"/>
              </a:ext>
            </a:extLst>
          </a:blip>
          <a:srcRect l="15625" t="5750" b="28639"/>
          <a:stretch/>
        </p:blipFill>
        <p:spPr>
          <a:xfrm>
            <a:off x="2628" y="1179212"/>
            <a:ext cx="3857625" cy="4499576"/>
          </a:xfrm>
          <a:prstGeom prst="rect">
            <a:avLst/>
          </a:prstGeom>
          <a:ln w="76200">
            <a:solidFill>
              <a:schemeClr val="accent5"/>
            </a:solidFill>
          </a:ln>
        </p:spPr>
      </p:pic>
      <p:sp>
        <p:nvSpPr>
          <p:cNvPr id="14" name="フリーフォーム: 図形 13">
            <a:extLst>
              <a:ext uri="{FF2B5EF4-FFF2-40B4-BE49-F238E27FC236}">
                <a16:creationId xmlns:a16="http://schemas.microsoft.com/office/drawing/2014/main" id="{160EB566-8F8F-0F04-C547-A7B3B69C7871}"/>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a:extLst>
              <a:ext uri="{FF2B5EF4-FFF2-40B4-BE49-F238E27FC236}">
                <a16:creationId xmlns:a16="http://schemas.microsoft.com/office/drawing/2014/main" id="{6EBC9849-6EFD-4930-8C7E-D1D56711BB4F}"/>
              </a:ext>
            </a:extLst>
          </p:cNvPr>
          <p:cNvSpPr>
            <a:spLocks noGrp="1"/>
          </p:cNvSpPr>
          <p:nvPr>
            <p:ph type="title"/>
          </p:nvPr>
        </p:nvSpPr>
        <p:spPr/>
        <p:txBody>
          <a:bodyPr/>
          <a:lstStyle/>
          <a:p>
            <a:r>
              <a:rPr kumimoji="1" lang="ja-JP" altLang="en-US" dirty="0"/>
              <a:t>全身トラッキング</a:t>
            </a:r>
          </a:p>
        </p:txBody>
      </p:sp>
      <p:sp>
        <p:nvSpPr>
          <p:cNvPr id="15" name="矢印: 右 14">
            <a:extLst>
              <a:ext uri="{FF2B5EF4-FFF2-40B4-BE49-F238E27FC236}">
                <a16:creationId xmlns:a16="http://schemas.microsoft.com/office/drawing/2014/main" id="{E778E311-92CF-34DE-B609-1CDA48D0CAA0}"/>
              </a:ext>
            </a:extLst>
          </p:cNvPr>
          <p:cNvSpPr/>
          <p:nvPr/>
        </p:nvSpPr>
        <p:spPr>
          <a:xfrm>
            <a:off x="3860253" y="2709000"/>
            <a:ext cx="4471495" cy="1440000"/>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グラフィックス 3">
            <a:extLst>
              <a:ext uri="{FF2B5EF4-FFF2-40B4-BE49-F238E27FC236}">
                <a16:creationId xmlns:a16="http://schemas.microsoft.com/office/drawing/2014/main" id="{5AAAC680-DD25-FF42-554B-E340498036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76000" y="2709000"/>
            <a:ext cx="1440000" cy="1440000"/>
          </a:xfrm>
          <a:prstGeom prst="rect">
            <a:avLst/>
          </a:prstGeom>
        </p:spPr>
      </p:pic>
      <p:sp>
        <p:nvSpPr>
          <p:cNvPr id="5" name="テキスト ボックス 4">
            <a:extLst>
              <a:ext uri="{FF2B5EF4-FFF2-40B4-BE49-F238E27FC236}">
                <a16:creationId xmlns:a16="http://schemas.microsoft.com/office/drawing/2014/main" id="{368ECC5C-4955-4625-791A-56A696A372D1}"/>
              </a:ext>
            </a:extLst>
          </p:cNvPr>
          <p:cNvSpPr txBox="1"/>
          <p:nvPr/>
        </p:nvSpPr>
        <p:spPr>
          <a:xfrm>
            <a:off x="6796520" y="3178487"/>
            <a:ext cx="1005403" cy="584775"/>
          </a:xfrm>
          <a:prstGeom prst="rect">
            <a:avLst/>
          </a:prstGeom>
          <a:noFill/>
        </p:spPr>
        <p:txBody>
          <a:bodyPr wrap="none" rtlCol="0">
            <a:spAutoFit/>
          </a:bodyPr>
          <a:lstStyle/>
          <a:p>
            <a:r>
              <a:rPr lang="ja-JP" altLang="en-US" sz="3200" dirty="0">
                <a:solidFill>
                  <a:schemeClr val="bg1"/>
                </a:solidFill>
              </a:rPr>
              <a:t>反映</a:t>
            </a:r>
            <a:endParaRPr kumimoji="1" lang="ja-JP" altLang="en-US" sz="3200" dirty="0">
              <a:solidFill>
                <a:schemeClr val="bg1"/>
              </a:solidFill>
            </a:endParaRPr>
          </a:p>
        </p:txBody>
      </p:sp>
      <p:sp>
        <p:nvSpPr>
          <p:cNvPr id="6" name="テキスト ボックス 5">
            <a:extLst>
              <a:ext uri="{FF2B5EF4-FFF2-40B4-BE49-F238E27FC236}">
                <a16:creationId xmlns:a16="http://schemas.microsoft.com/office/drawing/2014/main" id="{7A635C3C-2AE4-F5BE-EFF5-6ED00B687664}"/>
              </a:ext>
            </a:extLst>
          </p:cNvPr>
          <p:cNvSpPr txBox="1"/>
          <p:nvPr/>
        </p:nvSpPr>
        <p:spPr>
          <a:xfrm>
            <a:off x="4390077" y="3178488"/>
            <a:ext cx="1005403" cy="584775"/>
          </a:xfrm>
          <a:prstGeom prst="rect">
            <a:avLst/>
          </a:prstGeom>
          <a:noFill/>
        </p:spPr>
        <p:txBody>
          <a:bodyPr wrap="none" rtlCol="0">
            <a:spAutoFit/>
          </a:bodyPr>
          <a:lstStyle/>
          <a:p>
            <a:r>
              <a:rPr lang="ja-JP" altLang="en-US" sz="3200" dirty="0">
                <a:solidFill>
                  <a:schemeClr val="bg1"/>
                </a:solidFill>
              </a:rPr>
              <a:t>撮影</a:t>
            </a:r>
            <a:endParaRPr kumimoji="1" lang="ja-JP" altLang="en-US" sz="3200" dirty="0">
              <a:solidFill>
                <a:schemeClr val="bg1"/>
              </a:solidFill>
            </a:endParaRPr>
          </a:p>
        </p:txBody>
      </p:sp>
      <p:sp>
        <p:nvSpPr>
          <p:cNvPr id="16" name="テキスト ボックス 15">
            <a:extLst>
              <a:ext uri="{FF2B5EF4-FFF2-40B4-BE49-F238E27FC236}">
                <a16:creationId xmlns:a16="http://schemas.microsoft.com/office/drawing/2014/main" id="{F971BF73-D180-CEE7-B808-43243D65F4B1}"/>
              </a:ext>
            </a:extLst>
          </p:cNvPr>
          <p:cNvSpPr txBox="1"/>
          <p:nvPr/>
        </p:nvSpPr>
        <p:spPr>
          <a:xfrm>
            <a:off x="5460249" y="4149000"/>
            <a:ext cx="1271502" cy="461665"/>
          </a:xfrm>
          <a:prstGeom prst="rect">
            <a:avLst/>
          </a:prstGeom>
          <a:noFill/>
        </p:spPr>
        <p:txBody>
          <a:bodyPr wrap="none" rtlCol="0">
            <a:spAutoFit/>
          </a:bodyPr>
          <a:lstStyle/>
          <a:p>
            <a:r>
              <a:rPr lang="en-US" altLang="ja-JP" sz="2400" dirty="0">
                <a:solidFill>
                  <a:schemeClr val="tx2"/>
                </a:solidFill>
              </a:rPr>
              <a:t>iOS</a:t>
            </a:r>
            <a:r>
              <a:rPr lang="ja-JP" altLang="en-US" sz="2400" dirty="0">
                <a:solidFill>
                  <a:schemeClr val="tx2"/>
                </a:solidFill>
              </a:rPr>
              <a:t>端末</a:t>
            </a:r>
            <a:endParaRPr kumimoji="1" lang="ja-JP" altLang="en-US" sz="2400" dirty="0">
              <a:solidFill>
                <a:schemeClr val="tx2"/>
              </a:solidFill>
            </a:endParaRPr>
          </a:p>
        </p:txBody>
      </p:sp>
    </p:spTree>
    <p:extLst>
      <p:ext uri="{BB962C8B-B14F-4D97-AF65-F5344CB8AC3E}">
        <p14:creationId xmlns:p14="http://schemas.microsoft.com/office/powerpoint/2010/main" val="46897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AB63BA-FED6-4E21-A4D2-7D7F6421AEB5}"/>
              </a:ext>
            </a:extLst>
          </p:cNvPr>
          <p:cNvSpPr>
            <a:spLocks noGrp="1"/>
          </p:cNvSpPr>
          <p:nvPr>
            <p:ph type="title"/>
          </p:nvPr>
        </p:nvSpPr>
        <p:spPr/>
        <p:txBody>
          <a:bodyPr/>
          <a:lstStyle/>
          <a:p>
            <a:r>
              <a:rPr lang="ja-JP" altLang="en-US" dirty="0"/>
              <a:t>エールつかみ</a:t>
            </a:r>
            <a:endParaRPr kumimoji="1" lang="ja-JP" altLang="en-US" dirty="0"/>
          </a:p>
        </p:txBody>
      </p:sp>
      <p:pic>
        <p:nvPicPr>
          <p:cNvPr id="6" name="図 5">
            <a:extLst>
              <a:ext uri="{FF2B5EF4-FFF2-40B4-BE49-F238E27FC236}">
                <a16:creationId xmlns:a16="http://schemas.microsoft.com/office/drawing/2014/main" id="{66907AE8-1FB3-DF7F-04B7-F1C89A00C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999" y="2538000"/>
            <a:ext cx="2430000" cy="4320000"/>
          </a:xfrm>
          <a:prstGeom prst="rect">
            <a:avLst/>
          </a:prstGeom>
          <a:ln w="76200">
            <a:solidFill>
              <a:schemeClr val="accent4"/>
            </a:solidFill>
          </a:ln>
        </p:spPr>
      </p:pic>
      <p:sp>
        <p:nvSpPr>
          <p:cNvPr id="7" name="テキスト ボックス 6">
            <a:extLst>
              <a:ext uri="{FF2B5EF4-FFF2-40B4-BE49-F238E27FC236}">
                <a16:creationId xmlns:a16="http://schemas.microsoft.com/office/drawing/2014/main" id="{216FCE71-CAC5-C9A8-4D2A-E4A5C34EFE4B}"/>
              </a:ext>
            </a:extLst>
          </p:cNvPr>
          <p:cNvSpPr txBox="1"/>
          <p:nvPr/>
        </p:nvSpPr>
        <p:spPr>
          <a:xfrm>
            <a:off x="2272355" y="1503546"/>
            <a:ext cx="4698722" cy="584775"/>
          </a:xfrm>
          <a:prstGeom prst="rect">
            <a:avLst/>
          </a:prstGeom>
          <a:noFill/>
        </p:spPr>
        <p:txBody>
          <a:bodyPr wrap="none" rtlCol="0">
            <a:spAutoFit/>
          </a:bodyPr>
          <a:lstStyle/>
          <a:p>
            <a:r>
              <a:rPr lang="ja-JP" altLang="en-US" sz="3200" dirty="0"/>
              <a:t>グリップを握ってつかむ</a:t>
            </a:r>
            <a:endParaRPr kumimoji="1" lang="ja-JP" altLang="en-US" sz="3200" dirty="0"/>
          </a:p>
        </p:txBody>
      </p:sp>
      <p:pic>
        <p:nvPicPr>
          <p:cNvPr id="4" name="図 3">
            <a:extLst>
              <a:ext uri="{FF2B5EF4-FFF2-40B4-BE49-F238E27FC236}">
                <a16:creationId xmlns:a16="http://schemas.microsoft.com/office/drawing/2014/main" id="{7ABA15F6-210F-0DB4-8E8E-3C92DD5B69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0999" y="2538000"/>
            <a:ext cx="7680001" cy="4320000"/>
          </a:xfrm>
          <a:prstGeom prst="rect">
            <a:avLst/>
          </a:prstGeom>
          <a:ln w="76200">
            <a:solidFill>
              <a:schemeClr val="accent5"/>
            </a:solidFill>
          </a:ln>
        </p:spPr>
      </p:pic>
      <p:sp>
        <p:nvSpPr>
          <p:cNvPr id="16" name="楕円 15">
            <a:extLst>
              <a:ext uri="{FF2B5EF4-FFF2-40B4-BE49-F238E27FC236}">
                <a16:creationId xmlns:a16="http://schemas.microsoft.com/office/drawing/2014/main" id="{A075CDC5-1730-9EC6-808C-CBE7FD91B7B8}"/>
              </a:ext>
            </a:extLst>
          </p:cNvPr>
          <p:cNvSpPr/>
          <p:nvPr/>
        </p:nvSpPr>
        <p:spPr>
          <a:xfrm>
            <a:off x="7657716" y="2088321"/>
            <a:ext cx="720000" cy="720000"/>
          </a:xfrm>
          <a:prstGeom prst="ellipse">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3124B9D8-0207-0DDE-8325-27DBCE73D5F7}"/>
              </a:ext>
            </a:extLst>
          </p:cNvPr>
          <p:cNvSpPr/>
          <p:nvPr/>
        </p:nvSpPr>
        <p:spPr>
          <a:xfrm>
            <a:off x="10198903" y="2088321"/>
            <a:ext cx="720000" cy="720000"/>
          </a:xfrm>
          <a:prstGeom prst="ellipse">
            <a:avLst/>
          </a:prstGeom>
          <a:solidFill>
            <a:srgbClr val="FFFFFF">
              <a:alpha val="8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B743BD30-3126-7EA8-406E-8B0D82C76E6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300" b="89753" l="9801" r="89915">
                        <a14:foregroundMark x1="21875" y1="10247" x2="21875" y2="10247"/>
                        <a14:foregroundMark x1="23722" y1="6007" x2="23722" y2="6007"/>
                        <a14:foregroundMark x1="21591" y1="20495" x2="21591" y2="20495"/>
                        <a14:foregroundMark x1="75142" y1="5300" x2="75142" y2="5300"/>
                        <a14:foregroundMark x1="33239" y1="25265" x2="33239" y2="25265"/>
                        <a14:foregroundMark x1="63636" y1="25265" x2="63636" y2="25265"/>
                      </a14:backgroundRemoval>
                    </a14:imgEffect>
                  </a14:imgLayer>
                </a14:imgProps>
              </a:ext>
              <a:ext uri="{28A0092B-C50C-407E-A947-70E740481C1C}">
                <a14:useLocalDpi xmlns:a14="http://schemas.microsoft.com/office/drawing/2010/main" val="0"/>
              </a:ext>
            </a:extLst>
          </a:blip>
          <a:srcRect b="25357"/>
          <a:stretch/>
        </p:blipFill>
        <p:spPr>
          <a:xfrm>
            <a:off x="6432000" y="360001"/>
            <a:ext cx="5760000" cy="3456640"/>
          </a:xfrm>
          <a:prstGeom prst="rect">
            <a:avLst/>
          </a:prstGeom>
        </p:spPr>
      </p:pic>
      <p:sp>
        <p:nvSpPr>
          <p:cNvPr id="15" name="楕円 14">
            <a:extLst>
              <a:ext uri="{FF2B5EF4-FFF2-40B4-BE49-F238E27FC236}">
                <a16:creationId xmlns:a16="http://schemas.microsoft.com/office/drawing/2014/main" id="{9CD41910-AEF0-2C3D-D601-C5FB855CCCE5}"/>
              </a:ext>
            </a:extLst>
          </p:cNvPr>
          <p:cNvSpPr/>
          <p:nvPr/>
        </p:nvSpPr>
        <p:spPr>
          <a:xfrm>
            <a:off x="7657716" y="2088321"/>
            <a:ext cx="720000" cy="72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7BF7BA9-37BD-67F2-B29E-8CCDFDE4BAFD}"/>
              </a:ext>
            </a:extLst>
          </p:cNvPr>
          <p:cNvSpPr/>
          <p:nvPr/>
        </p:nvSpPr>
        <p:spPr>
          <a:xfrm>
            <a:off x="10196249" y="2088321"/>
            <a:ext cx="720000" cy="72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6BB15493-E949-3E59-7C39-FDE9DF9346E9}"/>
              </a:ext>
            </a:extLst>
          </p:cNvPr>
          <p:cNvCxnSpPr>
            <a:cxnSpLocks/>
            <a:stCxn id="18" idx="0"/>
          </p:cNvCxnSpPr>
          <p:nvPr/>
        </p:nvCxnSpPr>
        <p:spPr>
          <a:xfrm flipH="1">
            <a:off x="2272355" y="2088321"/>
            <a:ext cx="8283894"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990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F71BD0-835F-4D08-A818-369F0114C408}"/>
              </a:ext>
            </a:extLst>
          </p:cNvPr>
          <p:cNvSpPr>
            <a:spLocks noGrp="1"/>
          </p:cNvSpPr>
          <p:nvPr>
            <p:ph type="title"/>
          </p:nvPr>
        </p:nvSpPr>
        <p:spPr/>
        <p:txBody>
          <a:bodyPr/>
          <a:lstStyle/>
          <a:p>
            <a:r>
              <a:rPr kumimoji="1" lang="ja-JP" altLang="en-US" dirty="0"/>
              <a:t>スティックでの移動</a:t>
            </a:r>
          </a:p>
        </p:txBody>
      </p:sp>
      <p:pic>
        <p:nvPicPr>
          <p:cNvPr id="4" name="図 3">
            <a:extLst>
              <a:ext uri="{FF2B5EF4-FFF2-40B4-BE49-F238E27FC236}">
                <a16:creationId xmlns:a16="http://schemas.microsoft.com/office/drawing/2014/main" id="{E7E3AC3F-994E-6682-EE39-27F8A576401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534" b="89753" l="9801" r="89915">
                        <a14:foregroundMark x1="55398" y1="8304" x2="55398" y2="8304"/>
                        <a14:foregroundMark x1="50994" y1="3534" x2="50994" y2="3534"/>
                        <a14:foregroundMark x1="53551" y1="40636" x2="53551" y2="40636"/>
                        <a14:foregroundMark x1="52983" y1="38516" x2="52983" y2="38516"/>
                      </a14:backgroundRemoval>
                    </a14:imgEffect>
                  </a14:imgLayer>
                </a14:imgProps>
              </a:ext>
              <a:ext uri="{28A0092B-C50C-407E-A947-70E740481C1C}">
                <a14:useLocalDpi xmlns:a14="http://schemas.microsoft.com/office/drawing/2010/main" val="0"/>
              </a:ext>
            </a:extLst>
          </a:blip>
          <a:srcRect l="28626" r="28884" b="29782"/>
          <a:stretch/>
        </p:blipFill>
        <p:spPr>
          <a:xfrm>
            <a:off x="933887" y="2029610"/>
            <a:ext cx="2849218" cy="3785566"/>
          </a:xfrm>
          <a:prstGeom prst="rect">
            <a:avLst/>
          </a:prstGeom>
        </p:spPr>
      </p:pic>
      <p:sp>
        <p:nvSpPr>
          <p:cNvPr id="5" name="楕円 4">
            <a:extLst>
              <a:ext uri="{FF2B5EF4-FFF2-40B4-BE49-F238E27FC236}">
                <a16:creationId xmlns:a16="http://schemas.microsoft.com/office/drawing/2014/main" id="{3F4FF2C1-E7B1-073F-10B2-25A5D81ACC4B}"/>
              </a:ext>
            </a:extLst>
          </p:cNvPr>
          <p:cNvSpPr/>
          <p:nvPr/>
        </p:nvSpPr>
        <p:spPr>
          <a:xfrm>
            <a:off x="1757178" y="2889000"/>
            <a:ext cx="540000" cy="540000"/>
          </a:xfrm>
          <a:prstGeom prst="ellipse">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a:extLst>
              <a:ext uri="{FF2B5EF4-FFF2-40B4-BE49-F238E27FC236}">
                <a16:creationId xmlns:a16="http://schemas.microsoft.com/office/drawing/2014/main" id="{8505A414-C692-406C-1515-39963E5AF483}"/>
              </a:ext>
            </a:extLst>
          </p:cNvPr>
          <p:cNvCxnSpPr>
            <a:stCxn id="5" idx="6"/>
          </p:cNvCxnSpPr>
          <p:nvPr/>
        </p:nvCxnSpPr>
        <p:spPr>
          <a:xfrm>
            <a:off x="2297178" y="3159000"/>
            <a:ext cx="1800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B68350A7-012B-974D-FCB4-DED6322CFE71}"/>
              </a:ext>
            </a:extLst>
          </p:cNvPr>
          <p:cNvSpPr txBox="1"/>
          <p:nvPr/>
        </p:nvSpPr>
        <p:spPr>
          <a:xfrm>
            <a:off x="4097178" y="2674947"/>
            <a:ext cx="7160935" cy="1677382"/>
          </a:xfrm>
          <a:prstGeom prst="rect">
            <a:avLst/>
          </a:prstGeom>
          <a:noFill/>
        </p:spPr>
        <p:txBody>
          <a:bodyPr wrap="none" rtlCol="0">
            <a:spAutoFit/>
          </a:bodyPr>
          <a:lstStyle/>
          <a:p>
            <a:pPr>
              <a:lnSpc>
                <a:spcPct val="150000"/>
              </a:lnSpc>
            </a:pPr>
            <a:r>
              <a:rPr lang="ja-JP" altLang="en-US" sz="3200" dirty="0"/>
              <a:t>スティックを倒した方向に移動できる</a:t>
            </a:r>
            <a:endParaRPr lang="en-US" altLang="ja-JP" sz="3200" dirty="0"/>
          </a:p>
          <a:p>
            <a:pPr>
              <a:lnSpc>
                <a:spcPct val="150000"/>
              </a:lnSpc>
            </a:pPr>
            <a:r>
              <a:rPr kumimoji="1" lang="ja-JP" altLang="en-US" sz="4000" b="1" dirty="0">
                <a:solidFill>
                  <a:schemeClr val="accent5"/>
                </a:solidFill>
              </a:rPr>
              <a:t>　</a:t>
            </a:r>
            <a:r>
              <a:rPr lang="ja-JP" altLang="en-US" sz="4000" b="1" dirty="0">
                <a:solidFill>
                  <a:schemeClr val="accent5"/>
                </a:solidFill>
              </a:rPr>
              <a:t>▶狭い場所でも配信できる</a:t>
            </a:r>
            <a:endParaRPr kumimoji="1" lang="ja-JP" altLang="en-US" sz="4000" b="1" dirty="0">
              <a:solidFill>
                <a:schemeClr val="accent5"/>
              </a:solidFill>
            </a:endParaRPr>
          </a:p>
        </p:txBody>
      </p:sp>
    </p:spTree>
    <p:extLst>
      <p:ext uri="{BB962C8B-B14F-4D97-AF65-F5344CB8AC3E}">
        <p14:creationId xmlns:p14="http://schemas.microsoft.com/office/powerpoint/2010/main" val="2525696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20B479C-E83C-D03D-42A9-6ED620595A94}"/>
              </a:ext>
            </a:extLst>
          </p:cNvPr>
          <p:cNvPicPr>
            <a:picLocks noChangeAspect="1"/>
          </p:cNvPicPr>
          <p:nvPr/>
        </p:nvPicPr>
        <p:blipFill rotWithShape="1">
          <a:blip r:embed="rId3">
            <a:extLst>
              <a:ext uri="{28A0092B-C50C-407E-A947-70E740481C1C}">
                <a14:useLocalDpi xmlns:a14="http://schemas.microsoft.com/office/drawing/2010/main" val="0"/>
              </a:ext>
            </a:extLst>
          </a:blip>
          <a:srcRect l="49712" t="29445" r="24817" b="36295"/>
          <a:stretch/>
        </p:blipFill>
        <p:spPr>
          <a:xfrm>
            <a:off x="7556430" y="0"/>
            <a:ext cx="4635570" cy="3507174"/>
          </a:xfrm>
          <a:prstGeom prst="rect">
            <a:avLst/>
          </a:prstGeom>
          <a:ln w="76200">
            <a:solidFill>
              <a:schemeClr val="accent5"/>
            </a:solidFill>
          </a:ln>
        </p:spPr>
      </p:pic>
      <p:pic>
        <p:nvPicPr>
          <p:cNvPr id="6" name="図 5">
            <a:extLst>
              <a:ext uri="{FF2B5EF4-FFF2-40B4-BE49-F238E27FC236}">
                <a16:creationId xmlns:a16="http://schemas.microsoft.com/office/drawing/2014/main" id="{E9929D80-87B9-6AF0-C25C-0E5B20301EB7}"/>
              </a:ext>
            </a:extLst>
          </p:cNvPr>
          <p:cNvPicPr>
            <a:picLocks noChangeAspect="1"/>
          </p:cNvPicPr>
          <p:nvPr/>
        </p:nvPicPr>
        <p:blipFill rotWithShape="1">
          <a:blip r:embed="rId4">
            <a:extLst>
              <a:ext uri="{28A0092B-C50C-407E-A947-70E740481C1C}">
                <a14:useLocalDpi xmlns:a14="http://schemas.microsoft.com/office/drawing/2010/main" val="0"/>
              </a:ext>
            </a:extLst>
          </a:blip>
          <a:srcRect r="37778"/>
          <a:stretch/>
        </p:blipFill>
        <p:spPr>
          <a:xfrm>
            <a:off x="0" y="0"/>
            <a:ext cx="7556430" cy="6858000"/>
          </a:xfrm>
          <a:prstGeom prst="rect">
            <a:avLst/>
          </a:prstGeom>
          <a:ln w="76200">
            <a:solidFill>
              <a:schemeClr val="accent4"/>
            </a:solidFill>
          </a:ln>
        </p:spPr>
      </p:pic>
      <p:sp>
        <p:nvSpPr>
          <p:cNvPr id="8" name="フリーフォーム: 図形 7">
            <a:extLst>
              <a:ext uri="{FF2B5EF4-FFF2-40B4-BE49-F238E27FC236}">
                <a16:creationId xmlns:a16="http://schemas.microsoft.com/office/drawing/2014/main" id="{BAD3FF9F-B009-59C6-B122-C92058A73B08}"/>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10" name="タイトル 9">
            <a:extLst>
              <a:ext uri="{FF2B5EF4-FFF2-40B4-BE49-F238E27FC236}">
                <a16:creationId xmlns:a16="http://schemas.microsoft.com/office/drawing/2014/main" id="{837D0073-C37E-D6C7-ECFE-3ECFF7B13AEE}"/>
              </a:ext>
            </a:extLst>
          </p:cNvPr>
          <p:cNvSpPr>
            <a:spLocks noGrp="1"/>
          </p:cNvSpPr>
          <p:nvPr>
            <p:ph type="title"/>
          </p:nvPr>
        </p:nvSpPr>
        <p:spPr/>
        <p:txBody>
          <a:bodyPr/>
          <a:lstStyle/>
          <a:p>
            <a:r>
              <a:rPr lang="ja-JP" altLang="en-US" dirty="0"/>
              <a:t>キャラクター変更</a:t>
            </a:r>
          </a:p>
        </p:txBody>
      </p:sp>
      <p:sp>
        <p:nvSpPr>
          <p:cNvPr id="12" name="正方形/長方形 11">
            <a:extLst>
              <a:ext uri="{FF2B5EF4-FFF2-40B4-BE49-F238E27FC236}">
                <a16:creationId xmlns:a16="http://schemas.microsoft.com/office/drawing/2014/main" id="{55016796-6988-F85B-8C6C-0893A26489F6}"/>
              </a:ext>
            </a:extLst>
          </p:cNvPr>
          <p:cNvSpPr/>
          <p:nvPr/>
        </p:nvSpPr>
        <p:spPr>
          <a:xfrm>
            <a:off x="8189049" y="877140"/>
            <a:ext cx="3378111" cy="562862"/>
          </a:xfrm>
          <a:prstGeom prst="rect">
            <a:avLst/>
          </a:prstGeom>
          <a:solidFill>
            <a:schemeClr val="accent5">
              <a:alpha val="2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D359DB3-D71B-41B0-3E32-B93D91379B08}"/>
              </a:ext>
            </a:extLst>
          </p:cNvPr>
          <p:cNvSpPr txBox="1"/>
          <p:nvPr/>
        </p:nvSpPr>
        <p:spPr>
          <a:xfrm>
            <a:off x="8550776" y="3960000"/>
            <a:ext cx="2646878" cy="1508105"/>
          </a:xfrm>
          <a:prstGeom prst="rect">
            <a:avLst/>
          </a:prstGeom>
          <a:noFill/>
        </p:spPr>
        <p:txBody>
          <a:bodyPr wrap="none" rtlCol="0">
            <a:spAutoFit/>
          </a:bodyPr>
          <a:lstStyle/>
          <a:p>
            <a:pPr algn="ctr">
              <a:lnSpc>
                <a:spcPct val="150000"/>
              </a:lnSpc>
            </a:pPr>
            <a:r>
              <a:rPr kumimoji="1" lang="ja-JP" altLang="en-US" sz="3200" dirty="0"/>
              <a:t>プルダウンで</a:t>
            </a:r>
            <a:endParaRPr kumimoji="1" lang="en-US" altLang="ja-JP" sz="3200" dirty="0"/>
          </a:p>
          <a:p>
            <a:pPr algn="ctr">
              <a:lnSpc>
                <a:spcPct val="150000"/>
              </a:lnSpc>
            </a:pPr>
            <a:r>
              <a:rPr kumimoji="1" lang="ja-JP" altLang="en-US" sz="3200" dirty="0"/>
              <a:t>選択できる</a:t>
            </a:r>
          </a:p>
        </p:txBody>
      </p:sp>
      <p:cxnSp>
        <p:nvCxnSpPr>
          <p:cNvPr id="17" name="直線コネクタ 16">
            <a:extLst>
              <a:ext uri="{FF2B5EF4-FFF2-40B4-BE49-F238E27FC236}">
                <a16:creationId xmlns:a16="http://schemas.microsoft.com/office/drawing/2014/main" id="{E00CE060-D2C8-A922-207C-09E7D27757CA}"/>
              </a:ext>
            </a:extLst>
          </p:cNvPr>
          <p:cNvCxnSpPr>
            <a:stCxn id="13" idx="0"/>
          </p:cNvCxnSpPr>
          <p:nvPr/>
        </p:nvCxnSpPr>
        <p:spPr>
          <a:xfrm flipH="1" flipV="1">
            <a:off x="9872870" y="1440002"/>
            <a:ext cx="1345" cy="2519998"/>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122CC2E8-0B77-78F1-C1DD-54888C71F500}"/>
              </a:ext>
            </a:extLst>
          </p:cNvPr>
          <p:cNvSpPr/>
          <p:nvPr/>
        </p:nvSpPr>
        <p:spPr>
          <a:xfrm>
            <a:off x="7634650" y="3037140"/>
            <a:ext cx="2160000" cy="5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タイトル画面</a:t>
            </a:r>
          </a:p>
        </p:txBody>
      </p:sp>
    </p:spTree>
    <p:extLst>
      <p:ext uri="{BB962C8B-B14F-4D97-AF65-F5344CB8AC3E}">
        <p14:creationId xmlns:p14="http://schemas.microsoft.com/office/powerpoint/2010/main" val="1027476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503A83-7781-40B3-AB58-66C2B43878C8}"/>
              </a:ext>
            </a:extLst>
          </p:cNvPr>
          <p:cNvSpPr>
            <a:spLocks noGrp="1"/>
          </p:cNvSpPr>
          <p:nvPr>
            <p:ph type="title"/>
          </p:nvPr>
        </p:nvSpPr>
        <p:spPr/>
        <p:txBody>
          <a:bodyPr/>
          <a:lstStyle/>
          <a:p>
            <a:r>
              <a:rPr kumimoji="1" lang="ja-JP" altLang="en-US" dirty="0"/>
              <a:t>サーバ状態遷移</a:t>
            </a:r>
          </a:p>
        </p:txBody>
      </p:sp>
      <p:pic>
        <p:nvPicPr>
          <p:cNvPr id="4" name="グラフィックス 3">
            <a:extLst>
              <a:ext uri="{FF2B5EF4-FFF2-40B4-BE49-F238E27FC236}">
                <a16:creationId xmlns:a16="http://schemas.microsoft.com/office/drawing/2014/main" id="{8BAFC22B-1790-4542-A74D-1CA80D84B0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2000" y="1730885"/>
            <a:ext cx="5760000" cy="4180000"/>
          </a:xfrm>
          <a:prstGeom prst="rect">
            <a:avLst/>
          </a:prstGeom>
        </p:spPr>
      </p:pic>
      <p:pic>
        <p:nvPicPr>
          <p:cNvPr id="6" name="図 5">
            <a:extLst>
              <a:ext uri="{FF2B5EF4-FFF2-40B4-BE49-F238E27FC236}">
                <a16:creationId xmlns:a16="http://schemas.microsoft.com/office/drawing/2014/main" id="{9178E87F-798A-4F1D-B6F0-70EB4F68EE84}"/>
              </a:ext>
            </a:extLst>
          </p:cNvPr>
          <p:cNvPicPr>
            <a:picLocks noChangeAspect="1"/>
          </p:cNvPicPr>
          <p:nvPr/>
        </p:nvPicPr>
        <p:blipFill rotWithShape="1">
          <a:blip r:embed="rId5">
            <a:extLst>
              <a:ext uri="{28A0092B-C50C-407E-A947-70E740481C1C}">
                <a14:useLocalDpi xmlns:a14="http://schemas.microsoft.com/office/drawing/2010/main" val="0"/>
              </a:ext>
            </a:extLst>
          </a:blip>
          <a:srcRect l="319" t="13" r="74401" b="54075"/>
          <a:stretch/>
        </p:blipFill>
        <p:spPr>
          <a:xfrm>
            <a:off x="900000" y="2020886"/>
            <a:ext cx="3516841" cy="3600000"/>
          </a:xfrm>
          <a:prstGeom prst="rect">
            <a:avLst/>
          </a:prstGeom>
          <a:ln w="76200">
            <a:solidFill>
              <a:schemeClr val="accent5"/>
            </a:solidFill>
          </a:ln>
        </p:spPr>
      </p:pic>
    </p:spTree>
    <p:extLst>
      <p:ext uri="{BB962C8B-B14F-4D97-AF65-F5344CB8AC3E}">
        <p14:creationId xmlns:p14="http://schemas.microsoft.com/office/powerpoint/2010/main" val="3846787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C0A3BF-9FE6-4DE5-8648-9B84D354958A}"/>
              </a:ext>
            </a:extLst>
          </p:cNvPr>
          <p:cNvSpPr>
            <a:spLocks noGrp="1"/>
          </p:cNvSpPr>
          <p:nvPr>
            <p:ph type="title"/>
          </p:nvPr>
        </p:nvSpPr>
        <p:spPr/>
        <p:txBody>
          <a:bodyPr/>
          <a:lstStyle/>
          <a:p>
            <a:r>
              <a:rPr kumimoji="1" lang="ja-JP" altLang="en-US" dirty="0"/>
              <a:t>ミニゲーム進行</a:t>
            </a:r>
          </a:p>
        </p:txBody>
      </p:sp>
      <p:pic>
        <p:nvPicPr>
          <p:cNvPr id="4" name="図 3">
            <a:extLst>
              <a:ext uri="{FF2B5EF4-FFF2-40B4-BE49-F238E27FC236}">
                <a16:creationId xmlns:a16="http://schemas.microsoft.com/office/drawing/2014/main" id="{C14CBA21-D7FF-A6C5-BE3D-3AAF8743E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200" y="5142601"/>
            <a:ext cx="3034800" cy="1707919"/>
          </a:xfrm>
          <a:prstGeom prst="rect">
            <a:avLst/>
          </a:prstGeom>
          <a:ln w="76200">
            <a:solidFill>
              <a:schemeClr val="accent4"/>
            </a:solidFill>
          </a:ln>
        </p:spPr>
      </p:pic>
      <p:pic>
        <p:nvPicPr>
          <p:cNvPr id="6" name="図 5">
            <a:extLst>
              <a:ext uri="{FF2B5EF4-FFF2-40B4-BE49-F238E27FC236}">
                <a16:creationId xmlns:a16="http://schemas.microsoft.com/office/drawing/2014/main" id="{6093172A-D7FE-CD9A-BC44-250FB33EB3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7200" y="3427201"/>
            <a:ext cx="3034800" cy="1714617"/>
          </a:xfrm>
          <a:prstGeom prst="rect">
            <a:avLst/>
          </a:prstGeom>
          <a:ln w="76200">
            <a:solidFill>
              <a:schemeClr val="accent4"/>
            </a:solidFill>
          </a:ln>
        </p:spPr>
      </p:pic>
      <p:pic>
        <p:nvPicPr>
          <p:cNvPr id="10" name="図 9">
            <a:extLst>
              <a:ext uri="{FF2B5EF4-FFF2-40B4-BE49-F238E27FC236}">
                <a16:creationId xmlns:a16="http://schemas.microsoft.com/office/drawing/2014/main" id="{392052F4-861F-19BE-4830-37FF67066A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7200" y="1711801"/>
            <a:ext cx="3034800" cy="1714617"/>
          </a:xfrm>
          <a:prstGeom prst="rect">
            <a:avLst/>
          </a:prstGeom>
          <a:ln w="76200">
            <a:solidFill>
              <a:schemeClr val="accent4"/>
            </a:solidFill>
          </a:ln>
        </p:spPr>
      </p:pic>
      <p:pic>
        <p:nvPicPr>
          <p:cNvPr id="17" name="図 16">
            <a:extLst>
              <a:ext uri="{FF2B5EF4-FFF2-40B4-BE49-F238E27FC236}">
                <a16:creationId xmlns:a16="http://schemas.microsoft.com/office/drawing/2014/main" id="{59178CDD-44C9-0ADC-64F5-0038DA463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47518"/>
            <a:ext cx="7487695" cy="4220164"/>
          </a:xfrm>
          <a:prstGeom prst="rect">
            <a:avLst/>
          </a:prstGeom>
          <a:ln w="76200">
            <a:solidFill>
              <a:schemeClr val="accent5"/>
            </a:solidFill>
          </a:ln>
        </p:spPr>
      </p:pic>
      <p:pic>
        <p:nvPicPr>
          <p:cNvPr id="8" name="図 7">
            <a:extLst>
              <a:ext uri="{FF2B5EF4-FFF2-40B4-BE49-F238E27FC236}">
                <a16:creationId xmlns:a16="http://schemas.microsoft.com/office/drawing/2014/main" id="{6B00AB7C-7A13-289D-412B-E32EFB2176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7200" y="-3600"/>
            <a:ext cx="3034800" cy="1707920"/>
          </a:xfrm>
          <a:prstGeom prst="rect">
            <a:avLst/>
          </a:prstGeom>
          <a:ln w="76200">
            <a:solidFill>
              <a:schemeClr val="accent4"/>
            </a:solidFill>
          </a:ln>
        </p:spPr>
      </p:pic>
      <p:cxnSp>
        <p:nvCxnSpPr>
          <p:cNvPr id="19" name="直線コネクタ 18">
            <a:extLst>
              <a:ext uri="{FF2B5EF4-FFF2-40B4-BE49-F238E27FC236}">
                <a16:creationId xmlns:a16="http://schemas.microsoft.com/office/drawing/2014/main" id="{165DDCC9-F93D-CE01-C02F-12931E6C337A}"/>
              </a:ext>
            </a:extLst>
          </p:cNvPr>
          <p:cNvCxnSpPr>
            <a:cxnSpLocks/>
          </p:cNvCxnSpPr>
          <p:nvPr/>
        </p:nvCxnSpPr>
        <p:spPr>
          <a:xfrm>
            <a:off x="7355811" y="3152633"/>
            <a:ext cx="18000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A2B32A55-3878-4B67-2418-2E2B357C67E0}"/>
              </a:ext>
            </a:extLst>
          </p:cNvPr>
          <p:cNvCxnSpPr>
            <a:cxnSpLocks/>
          </p:cNvCxnSpPr>
          <p:nvPr/>
        </p:nvCxnSpPr>
        <p:spPr>
          <a:xfrm>
            <a:off x="7355811" y="3678413"/>
            <a:ext cx="177618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C93B84C5-AB24-76F6-C903-258EA373A6F8}"/>
              </a:ext>
            </a:extLst>
          </p:cNvPr>
          <p:cNvCxnSpPr>
            <a:cxnSpLocks/>
          </p:cNvCxnSpPr>
          <p:nvPr/>
        </p:nvCxnSpPr>
        <p:spPr>
          <a:xfrm flipV="1">
            <a:off x="7331997" y="854100"/>
            <a:ext cx="1800000" cy="1800000"/>
          </a:xfrm>
          <a:prstGeom prst="bentConnector3">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D58F8E42-6626-D658-50AD-BB1841F954A7}"/>
              </a:ext>
            </a:extLst>
          </p:cNvPr>
          <p:cNvCxnSpPr>
            <a:cxnSpLocks/>
          </p:cNvCxnSpPr>
          <p:nvPr/>
        </p:nvCxnSpPr>
        <p:spPr>
          <a:xfrm>
            <a:off x="7331997" y="4200300"/>
            <a:ext cx="1800000" cy="1800000"/>
          </a:xfrm>
          <a:prstGeom prst="bentConnector3">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737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C9BF69-1920-4D50-9F21-5535D2AE046D}"/>
              </a:ext>
            </a:extLst>
          </p:cNvPr>
          <p:cNvSpPr>
            <a:spLocks noGrp="1"/>
          </p:cNvSpPr>
          <p:nvPr>
            <p:ph type="title"/>
          </p:nvPr>
        </p:nvSpPr>
        <p:spPr/>
        <p:txBody>
          <a:bodyPr/>
          <a:lstStyle/>
          <a:p>
            <a:r>
              <a:rPr kumimoji="1" lang="ja-JP" altLang="en-US" dirty="0"/>
              <a:t>画面</a:t>
            </a:r>
          </a:p>
        </p:txBody>
      </p:sp>
      <p:sp>
        <p:nvSpPr>
          <p:cNvPr id="3" name="テキスト プレースホルダー 2">
            <a:extLst>
              <a:ext uri="{FF2B5EF4-FFF2-40B4-BE49-F238E27FC236}">
                <a16:creationId xmlns:a16="http://schemas.microsoft.com/office/drawing/2014/main" id="{C11D795D-6B1A-498F-B65E-63B492553A36}"/>
              </a:ext>
            </a:extLst>
          </p:cNvPr>
          <p:cNvSpPr>
            <a:spLocks noGrp="1"/>
          </p:cNvSpPr>
          <p:nvPr>
            <p:ph type="body" idx="1"/>
          </p:nvPr>
        </p:nvSpPr>
        <p:spPr/>
        <p:txBody>
          <a:bodyPr/>
          <a:lstStyle/>
          <a:p>
            <a:r>
              <a:rPr kumimoji="1" lang="en-US" altLang="ja-JP" dirty="0"/>
              <a:t>- </a:t>
            </a:r>
            <a:r>
              <a:rPr lang="en-US" altLang="ja-JP" dirty="0"/>
              <a:t>Screens</a:t>
            </a:r>
            <a:r>
              <a:rPr kumimoji="1" lang="en-US" altLang="ja-JP" dirty="0"/>
              <a:t> -</a:t>
            </a:r>
            <a:endParaRPr kumimoji="1" lang="ja-JP" altLang="en-US" dirty="0"/>
          </a:p>
        </p:txBody>
      </p:sp>
    </p:spTree>
    <p:extLst>
      <p:ext uri="{BB962C8B-B14F-4D97-AF65-F5344CB8AC3E}">
        <p14:creationId xmlns:p14="http://schemas.microsoft.com/office/powerpoint/2010/main" val="205918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ロゴ">
            <a:extLst>
              <a:ext uri="{FF2B5EF4-FFF2-40B4-BE49-F238E27FC236}">
                <a16:creationId xmlns:a16="http://schemas.microsoft.com/office/drawing/2014/main" id="{96852343-0E0D-4663-9005-3F892E82E4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531000"/>
            <a:ext cx="7920000" cy="7920000"/>
          </a:xfrm>
          <a:prstGeom prst="rect">
            <a:avLst/>
          </a:prstGeom>
        </p:spPr>
      </p:pic>
      <p:sp>
        <p:nvSpPr>
          <p:cNvPr id="47" name="透過">
            <a:extLst>
              <a:ext uri="{FF2B5EF4-FFF2-40B4-BE49-F238E27FC236}">
                <a16:creationId xmlns:a16="http://schemas.microsoft.com/office/drawing/2014/main" id="{693A68A7-2A06-4894-8D12-7A9411420C97}"/>
              </a:ext>
            </a:extLst>
          </p:cNvPr>
          <p:cNvSpPr/>
          <p:nvPr/>
        </p:nvSpPr>
        <p:spPr>
          <a:xfrm>
            <a:off x="5334000" y="0"/>
            <a:ext cx="6858000" cy="6858000"/>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4" name="グループ化 43">
            <a:extLst>
              <a:ext uri="{FF2B5EF4-FFF2-40B4-BE49-F238E27FC236}">
                <a16:creationId xmlns:a16="http://schemas.microsoft.com/office/drawing/2014/main" id="{BB2A4409-5215-4964-8C2B-3C65975D5CD7}"/>
              </a:ext>
            </a:extLst>
          </p:cNvPr>
          <p:cNvGrpSpPr/>
          <p:nvPr/>
        </p:nvGrpSpPr>
        <p:grpSpPr>
          <a:xfrm>
            <a:off x="0" y="-1"/>
            <a:ext cx="8448193" cy="6858001"/>
            <a:chOff x="0" y="-1"/>
            <a:chExt cx="8448193" cy="6858001"/>
          </a:xfrm>
        </p:grpSpPr>
        <p:sp>
          <p:nvSpPr>
            <p:cNvPr id="39" name="矢印: 五方向 38">
              <a:extLst>
                <a:ext uri="{FF2B5EF4-FFF2-40B4-BE49-F238E27FC236}">
                  <a16:creationId xmlns:a16="http://schemas.microsoft.com/office/drawing/2014/main" id="{FA4E8AFE-EF01-42C2-9967-DB77DA9A1E97}"/>
                </a:ext>
              </a:extLst>
            </p:cNvPr>
            <p:cNvSpPr/>
            <p:nvPr/>
          </p:nvSpPr>
          <p:spPr>
            <a:xfrm rot="5400000">
              <a:off x="-270000" y="5148000"/>
              <a:ext cx="1980000" cy="144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8" name="矢印: 五方向 37">
              <a:extLst>
                <a:ext uri="{FF2B5EF4-FFF2-40B4-BE49-F238E27FC236}">
                  <a16:creationId xmlns:a16="http://schemas.microsoft.com/office/drawing/2014/main" id="{41C7AF35-A780-4311-8D42-5237FC6CDE96}"/>
                </a:ext>
              </a:extLst>
            </p:cNvPr>
            <p:cNvSpPr/>
            <p:nvPr/>
          </p:nvSpPr>
          <p:spPr>
            <a:xfrm rot="5400000">
              <a:off x="-270000" y="3887999"/>
              <a:ext cx="1980000" cy="1440000"/>
            </a:xfrm>
            <a:prstGeom prst="homePlate">
              <a:avLst/>
            </a:prstGeom>
            <a:solidFill>
              <a:srgbClr val="53C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7" name="矢印: 五方向 36">
              <a:extLst>
                <a:ext uri="{FF2B5EF4-FFF2-40B4-BE49-F238E27FC236}">
                  <a16:creationId xmlns:a16="http://schemas.microsoft.com/office/drawing/2014/main" id="{488EB338-22F4-4F40-B545-EDA2F03CAA08}"/>
                </a:ext>
              </a:extLst>
            </p:cNvPr>
            <p:cNvSpPr/>
            <p:nvPr/>
          </p:nvSpPr>
          <p:spPr>
            <a:xfrm rot="5400000">
              <a:off x="-270000" y="2627998"/>
              <a:ext cx="1980000" cy="1440000"/>
            </a:xfrm>
            <a:prstGeom prst="homePlate">
              <a:avLst/>
            </a:prstGeom>
            <a:solidFill>
              <a:srgbClr val="3FA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5" name="矢印: 五方向 34">
              <a:extLst>
                <a:ext uri="{FF2B5EF4-FFF2-40B4-BE49-F238E27FC236}">
                  <a16:creationId xmlns:a16="http://schemas.microsoft.com/office/drawing/2014/main" id="{5F63C24E-708B-424D-ABB1-94138E3CE4BD}"/>
                </a:ext>
              </a:extLst>
            </p:cNvPr>
            <p:cNvSpPr/>
            <p:nvPr/>
          </p:nvSpPr>
          <p:spPr>
            <a:xfrm rot="5400000">
              <a:off x="-270000" y="1367997"/>
              <a:ext cx="1980000" cy="1440000"/>
            </a:xfrm>
            <a:prstGeom prst="homePlate">
              <a:avLst/>
            </a:prstGeom>
            <a:solidFill>
              <a:srgbClr val="2C8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6" name="矢印: 五方向 35">
              <a:extLst>
                <a:ext uri="{FF2B5EF4-FFF2-40B4-BE49-F238E27FC236}">
                  <a16:creationId xmlns:a16="http://schemas.microsoft.com/office/drawing/2014/main" id="{E21BDC1B-BE71-464C-A79E-36625A9023DC}"/>
                </a:ext>
              </a:extLst>
            </p:cNvPr>
            <p:cNvSpPr/>
            <p:nvPr/>
          </p:nvSpPr>
          <p:spPr>
            <a:xfrm rot="5400000">
              <a:off x="-188999" y="188998"/>
              <a:ext cx="1817997" cy="144000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54444C1C-4BCF-4D4C-B2FF-5550D29180A1}"/>
                </a:ext>
              </a:extLst>
            </p:cNvPr>
            <p:cNvSpPr txBox="1"/>
            <p:nvPr/>
          </p:nvSpPr>
          <p:spPr>
            <a:xfrm>
              <a:off x="1737702" y="-1"/>
              <a:ext cx="6710491" cy="6220934"/>
            </a:xfrm>
            <a:prstGeom prst="rect">
              <a:avLst/>
            </a:prstGeom>
            <a:noFill/>
          </p:spPr>
          <p:txBody>
            <a:bodyPr wrap="none" rtlCol="0">
              <a:spAutoFit/>
            </a:bodyPr>
            <a:lstStyle/>
            <a:p>
              <a:pPr marL="914400" indent="-914400">
                <a:lnSpc>
                  <a:spcPct val="150000"/>
                </a:lnSpc>
                <a:buFont typeface="+mj-ea"/>
                <a:buAutoNum type="circleNumDbPlain"/>
              </a:pPr>
              <a:r>
                <a:rPr kumimoji="1" lang="ja-JP" altLang="en-US" sz="5400" b="1" spc="300" dirty="0">
                  <a:solidFill>
                    <a:schemeClr val="accent5"/>
                  </a:solidFill>
                </a:rPr>
                <a:t>概要</a:t>
              </a:r>
              <a:r>
                <a:rPr kumimoji="1" lang="ja-JP" altLang="en-US" sz="5400" spc="300" dirty="0">
                  <a:solidFill>
                    <a:schemeClr val="tx1">
                      <a:lumMod val="50000"/>
                      <a:lumOff val="50000"/>
                    </a:schemeClr>
                  </a:solidFill>
                </a:rPr>
                <a:t> </a:t>
              </a:r>
              <a:r>
                <a:rPr kumimoji="1" lang="en-US" altLang="ja-JP" sz="3200" spc="300" dirty="0">
                  <a:solidFill>
                    <a:schemeClr val="tx1">
                      <a:lumMod val="50000"/>
                      <a:lumOff val="50000"/>
                    </a:schemeClr>
                  </a:solidFill>
                </a:rPr>
                <a:t>-</a:t>
              </a:r>
              <a:r>
                <a:rPr lang="en-US" altLang="ja-JP" sz="3200" spc="300" dirty="0">
                  <a:solidFill>
                    <a:schemeClr val="tx1">
                      <a:lumMod val="50000"/>
                      <a:lumOff val="50000"/>
                    </a:schemeClr>
                  </a:solidFill>
                </a:rPr>
                <a:t> Overview -</a:t>
              </a:r>
              <a:endParaRPr kumimoji="1" lang="en-US" altLang="ja-JP" sz="3200" spc="300" dirty="0">
                <a:solidFill>
                  <a:schemeClr val="tx1">
                    <a:lumMod val="50000"/>
                    <a:lumOff val="50000"/>
                  </a:schemeClr>
                </a:solidFill>
              </a:endParaRPr>
            </a:p>
            <a:p>
              <a:pPr marL="914400" indent="-914400">
                <a:lnSpc>
                  <a:spcPct val="150000"/>
                </a:lnSpc>
                <a:buFont typeface="+mj-ea"/>
                <a:buAutoNum type="circleNumDbPlain"/>
              </a:pPr>
              <a:r>
                <a:rPr lang="ja-JP" altLang="en-US" sz="5400" b="1" spc="300" dirty="0">
                  <a:solidFill>
                    <a:srgbClr val="2C8CE6"/>
                  </a:solidFill>
                </a:rPr>
                <a:t>機能</a:t>
              </a:r>
              <a:r>
                <a:rPr lang="ja-JP" altLang="en-US" sz="5400" spc="300" dirty="0">
                  <a:solidFill>
                    <a:schemeClr val="tx1">
                      <a:lumMod val="50000"/>
                      <a:lumOff val="50000"/>
                    </a:schemeClr>
                  </a:solidFill>
                </a:rPr>
                <a:t> </a:t>
              </a:r>
              <a:r>
                <a:rPr lang="en-US" altLang="ja-JP" sz="3200" spc="300" dirty="0">
                  <a:solidFill>
                    <a:schemeClr val="tx1">
                      <a:lumMod val="50000"/>
                      <a:lumOff val="50000"/>
                    </a:schemeClr>
                  </a:solidFill>
                </a:rPr>
                <a:t>- Features -</a:t>
              </a:r>
            </a:p>
            <a:p>
              <a:pPr marL="914400" indent="-914400">
                <a:lnSpc>
                  <a:spcPct val="150000"/>
                </a:lnSpc>
                <a:buFont typeface="+mj-ea"/>
                <a:buAutoNum type="circleNumDbPlain"/>
              </a:pPr>
              <a:r>
                <a:rPr lang="ja-JP" altLang="en-US" sz="5400" b="1" spc="300" dirty="0">
                  <a:solidFill>
                    <a:srgbClr val="3FA6CD"/>
                  </a:solidFill>
                </a:rPr>
                <a:t>画面</a:t>
              </a:r>
              <a:r>
                <a:rPr lang="ja-JP" altLang="en-US" sz="5400" spc="300" dirty="0">
                  <a:solidFill>
                    <a:schemeClr val="tx1">
                      <a:lumMod val="50000"/>
                      <a:lumOff val="50000"/>
                    </a:schemeClr>
                  </a:solidFill>
                </a:rPr>
                <a:t> </a:t>
              </a:r>
              <a:r>
                <a:rPr lang="en-US" altLang="ja-JP" sz="3200" spc="300" dirty="0">
                  <a:solidFill>
                    <a:schemeClr val="tx1">
                      <a:lumMod val="50000"/>
                      <a:lumOff val="50000"/>
                    </a:schemeClr>
                  </a:solidFill>
                </a:rPr>
                <a:t>- Screens -</a:t>
              </a:r>
            </a:p>
            <a:p>
              <a:pPr marL="914400" indent="-914400">
                <a:lnSpc>
                  <a:spcPct val="150000"/>
                </a:lnSpc>
                <a:buFont typeface="+mj-ea"/>
                <a:buAutoNum type="circleNumDbPlain"/>
              </a:pPr>
              <a:r>
                <a:rPr lang="ja-JP" altLang="en-US" sz="5400" b="1" spc="300" dirty="0">
                  <a:solidFill>
                    <a:srgbClr val="53C1B3"/>
                  </a:solidFill>
                </a:rPr>
                <a:t>技術</a:t>
              </a:r>
              <a:r>
                <a:rPr lang="ja-JP" altLang="en-US" sz="5400" spc="300" dirty="0">
                  <a:solidFill>
                    <a:schemeClr val="tx1">
                      <a:lumMod val="50000"/>
                      <a:lumOff val="50000"/>
                    </a:schemeClr>
                  </a:solidFill>
                </a:rPr>
                <a:t> </a:t>
              </a:r>
              <a:r>
                <a:rPr lang="en-US" altLang="ja-JP" sz="3200" spc="300" dirty="0">
                  <a:solidFill>
                    <a:schemeClr val="tx1">
                      <a:lumMod val="50000"/>
                      <a:lumOff val="50000"/>
                    </a:schemeClr>
                  </a:solidFill>
                </a:rPr>
                <a:t>- Technologies -</a:t>
              </a:r>
            </a:p>
            <a:p>
              <a:pPr marL="914400" indent="-914400">
                <a:lnSpc>
                  <a:spcPct val="150000"/>
                </a:lnSpc>
                <a:buFont typeface="+mj-ea"/>
                <a:buAutoNum type="circleNumDbPlain"/>
              </a:pPr>
              <a:r>
                <a:rPr lang="ja-JP" altLang="en-US" sz="5400" b="1" spc="300" dirty="0">
                  <a:solidFill>
                    <a:schemeClr val="accent2"/>
                  </a:solidFill>
                </a:rPr>
                <a:t>実演</a:t>
              </a:r>
              <a:r>
                <a:rPr lang="ja-JP" altLang="en-US" sz="5400" spc="300" dirty="0">
                  <a:solidFill>
                    <a:schemeClr val="tx1">
                      <a:lumMod val="50000"/>
                      <a:lumOff val="50000"/>
                    </a:schemeClr>
                  </a:solidFill>
                </a:rPr>
                <a:t> </a:t>
              </a:r>
              <a:r>
                <a:rPr lang="en-US" altLang="ja-JP" sz="3200" spc="300" dirty="0">
                  <a:solidFill>
                    <a:schemeClr val="tx1">
                      <a:lumMod val="50000"/>
                      <a:lumOff val="50000"/>
                    </a:schemeClr>
                  </a:solidFill>
                </a:rPr>
                <a:t>- Demonstration -</a:t>
              </a:r>
            </a:p>
          </p:txBody>
        </p:sp>
      </p:grpSp>
    </p:spTree>
    <p:extLst>
      <p:ext uri="{BB962C8B-B14F-4D97-AF65-F5344CB8AC3E}">
        <p14:creationId xmlns:p14="http://schemas.microsoft.com/office/powerpoint/2010/main" val="3586448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3D7FEDC-E750-72E4-176D-40245E166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2450" y="783447"/>
            <a:ext cx="2160000" cy="1215000"/>
          </a:xfrm>
          <a:prstGeom prst="rect">
            <a:avLst/>
          </a:prstGeom>
          <a:effectLst>
            <a:outerShdw blurRad="50800" dist="38100" dir="2700000" algn="tl" rotWithShape="0">
              <a:prstClr val="black">
                <a:alpha val="40000"/>
              </a:prstClr>
            </a:outerShdw>
          </a:effectLst>
        </p:spPr>
      </p:pic>
      <p:pic>
        <p:nvPicPr>
          <p:cNvPr id="7" name="図 6">
            <a:extLst>
              <a:ext uri="{FF2B5EF4-FFF2-40B4-BE49-F238E27FC236}">
                <a16:creationId xmlns:a16="http://schemas.microsoft.com/office/drawing/2014/main" id="{0B3F1DF0-D973-4F57-FEDF-D5B7F8D32D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2450" y="2830733"/>
            <a:ext cx="2160000" cy="1215000"/>
          </a:xfrm>
          <a:prstGeom prst="rect">
            <a:avLst/>
          </a:prstGeom>
          <a:effectLst>
            <a:outerShdw blurRad="50800" dist="38100" dir="2700000" algn="tl" rotWithShape="0">
              <a:prstClr val="black">
                <a:alpha val="40000"/>
              </a:prstClr>
            </a:outerShdw>
          </a:effectLst>
        </p:spPr>
      </p:pic>
      <p:pic>
        <p:nvPicPr>
          <p:cNvPr id="9" name="図 8">
            <a:extLst>
              <a:ext uri="{FF2B5EF4-FFF2-40B4-BE49-F238E27FC236}">
                <a16:creationId xmlns:a16="http://schemas.microsoft.com/office/drawing/2014/main" id="{C9077490-32E8-1100-8FBB-30829E172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2450" y="4847122"/>
            <a:ext cx="2160000" cy="1219765"/>
          </a:xfrm>
          <a:prstGeom prst="rect">
            <a:avLst/>
          </a:prstGeom>
          <a:effectLst>
            <a:outerShdw blurRad="50800" dist="38100" dir="2700000" algn="tl" rotWithShape="0">
              <a:prstClr val="black">
                <a:alpha val="40000"/>
              </a:prstClr>
            </a:outerShdw>
          </a:effectLst>
        </p:spPr>
      </p:pic>
      <p:sp>
        <p:nvSpPr>
          <p:cNvPr id="139" name="矢印: 五方向 138">
            <a:extLst>
              <a:ext uri="{FF2B5EF4-FFF2-40B4-BE49-F238E27FC236}">
                <a16:creationId xmlns:a16="http://schemas.microsoft.com/office/drawing/2014/main" id="{31109FD3-431D-4656-8FE6-F1C535CCFC5D}"/>
              </a:ext>
            </a:extLst>
          </p:cNvPr>
          <p:cNvSpPr/>
          <p:nvPr/>
        </p:nvSpPr>
        <p:spPr>
          <a:xfrm>
            <a:off x="359250" y="2367121"/>
            <a:ext cx="1440000" cy="720000"/>
          </a:xfrm>
          <a:prstGeom prst="homePlat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a:extLst>
              <a:ext uri="{FF2B5EF4-FFF2-40B4-BE49-F238E27FC236}">
                <a16:creationId xmlns:a16="http://schemas.microsoft.com/office/drawing/2014/main" id="{C6C4E76F-00BF-4F02-98C6-0FFC335106F7}"/>
              </a:ext>
            </a:extLst>
          </p:cNvPr>
          <p:cNvSpPr>
            <a:spLocks noGrp="1"/>
          </p:cNvSpPr>
          <p:nvPr>
            <p:ph type="title"/>
          </p:nvPr>
        </p:nvSpPr>
        <p:spPr/>
        <p:txBody>
          <a:bodyPr/>
          <a:lstStyle/>
          <a:p>
            <a:r>
              <a:rPr kumimoji="1" lang="ja-JP" altLang="en-US" dirty="0"/>
              <a:t>クライアント</a:t>
            </a:r>
          </a:p>
        </p:txBody>
      </p:sp>
      <p:pic>
        <p:nvPicPr>
          <p:cNvPr id="16" name="図 15">
            <a:extLst>
              <a:ext uri="{FF2B5EF4-FFF2-40B4-BE49-F238E27FC236}">
                <a16:creationId xmlns:a16="http://schemas.microsoft.com/office/drawing/2014/main" id="{89652714-E973-4073-9378-B7E03594C7F1}"/>
              </a:ext>
            </a:extLst>
          </p:cNvPr>
          <p:cNvPicPr>
            <a:picLocks noChangeAspect="1"/>
          </p:cNvPicPr>
          <p:nvPr/>
        </p:nvPicPr>
        <p:blipFill rotWithShape="1">
          <a:blip r:embed="rId6">
            <a:extLst>
              <a:ext uri="{28A0092B-C50C-407E-A947-70E740481C1C}">
                <a14:useLocalDpi xmlns:a14="http://schemas.microsoft.com/office/drawing/2010/main" val="0"/>
              </a:ext>
            </a:extLst>
          </a:blip>
          <a:srcRect l="26378" t="26378" r="26378" b="26378"/>
          <a:stretch/>
        </p:blipFill>
        <p:spPr>
          <a:xfrm>
            <a:off x="5476077" y="1401200"/>
            <a:ext cx="1800000" cy="1012500"/>
          </a:xfrm>
          <a:prstGeom prst="rect">
            <a:avLst/>
          </a:prstGeom>
          <a:effectLst>
            <a:outerShdw blurRad="50800" dist="38100" dir="2700000" algn="tl" rotWithShape="0">
              <a:prstClr val="black">
                <a:alpha val="40000"/>
              </a:prstClr>
            </a:outerShdw>
          </a:effectLst>
        </p:spPr>
      </p:pic>
      <p:pic>
        <p:nvPicPr>
          <p:cNvPr id="26" name="図 25">
            <a:extLst>
              <a:ext uri="{FF2B5EF4-FFF2-40B4-BE49-F238E27FC236}">
                <a16:creationId xmlns:a16="http://schemas.microsoft.com/office/drawing/2014/main" id="{6393CF35-E820-4CE1-A132-1535274EB572}"/>
              </a:ext>
            </a:extLst>
          </p:cNvPr>
          <p:cNvPicPr>
            <a:picLocks noChangeAspect="1"/>
          </p:cNvPicPr>
          <p:nvPr/>
        </p:nvPicPr>
        <p:blipFill rotWithShape="1">
          <a:blip r:embed="rId7">
            <a:extLst>
              <a:ext uri="{28A0092B-C50C-407E-A947-70E740481C1C}">
                <a14:useLocalDpi xmlns:a14="http://schemas.microsoft.com/office/drawing/2010/main" val="0"/>
              </a:ext>
            </a:extLst>
          </a:blip>
          <a:srcRect l="26378" t="26378" r="26378" b="26378"/>
          <a:stretch/>
        </p:blipFill>
        <p:spPr>
          <a:xfrm>
            <a:off x="5476077" y="2922750"/>
            <a:ext cx="1800000" cy="1012500"/>
          </a:xfrm>
          <a:prstGeom prst="rect">
            <a:avLst/>
          </a:prstGeom>
          <a:effectLst>
            <a:outerShdw blurRad="50800" dist="38100" dir="2700000" algn="tl" rotWithShape="0">
              <a:prstClr val="black">
                <a:alpha val="40000"/>
              </a:prstClr>
            </a:outerShdw>
          </a:effectLst>
        </p:spPr>
      </p:pic>
      <p:pic>
        <p:nvPicPr>
          <p:cNvPr id="28" name="図 27">
            <a:extLst>
              <a:ext uri="{FF2B5EF4-FFF2-40B4-BE49-F238E27FC236}">
                <a16:creationId xmlns:a16="http://schemas.microsoft.com/office/drawing/2014/main" id="{24E0E537-D888-44E8-A09A-64170A954E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76077" y="4448388"/>
            <a:ext cx="1800000" cy="1012500"/>
          </a:xfrm>
          <a:prstGeom prst="rect">
            <a:avLst/>
          </a:prstGeom>
          <a:effectLst>
            <a:outerShdw blurRad="50800" dist="38100" dir="2700000" algn="tl" rotWithShape="0">
              <a:prstClr val="black">
                <a:alpha val="40000"/>
              </a:prstClr>
            </a:outerShdw>
          </a:effectLst>
        </p:spPr>
      </p:pic>
      <p:cxnSp>
        <p:nvCxnSpPr>
          <p:cNvPr id="30" name="コネクタ: カギ線 29">
            <a:extLst>
              <a:ext uri="{FF2B5EF4-FFF2-40B4-BE49-F238E27FC236}">
                <a16:creationId xmlns:a16="http://schemas.microsoft.com/office/drawing/2014/main" id="{687DC385-DAE5-404E-BBC1-731ED90D0DD6}"/>
              </a:ext>
            </a:extLst>
          </p:cNvPr>
          <p:cNvCxnSpPr>
            <a:cxnSpLocks/>
            <a:stCxn id="5" idx="3"/>
            <a:endCxn id="16" idx="1"/>
          </p:cNvCxnSpPr>
          <p:nvPr/>
        </p:nvCxnSpPr>
        <p:spPr>
          <a:xfrm flipV="1">
            <a:off x="2880000" y="1907450"/>
            <a:ext cx="2596077" cy="1521550"/>
          </a:xfrm>
          <a:prstGeom prst="bentConnector3">
            <a:avLst>
              <a:gd name="adj1" fmla="val 43890"/>
            </a:avLst>
          </a:prstGeom>
          <a:ln>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正方形/長方形 30">
            <a:extLst>
              <a:ext uri="{FF2B5EF4-FFF2-40B4-BE49-F238E27FC236}">
                <a16:creationId xmlns:a16="http://schemas.microsoft.com/office/drawing/2014/main" id="{B1C890A1-92F3-49CB-B2E5-0B51752712AD}"/>
              </a:ext>
            </a:extLst>
          </p:cNvPr>
          <p:cNvSpPr/>
          <p:nvPr/>
        </p:nvSpPr>
        <p:spPr>
          <a:xfrm>
            <a:off x="5476077" y="2412416"/>
            <a:ext cx="1800000" cy="360000"/>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spc="-150" dirty="0">
                <a:solidFill>
                  <a:schemeClr val="accent5"/>
                </a:solidFill>
              </a:rPr>
              <a:t>エラーダイアログ</a:t>
            </a:r>
            <a:endParaRPr kumimoji="1" lang="ja-JP" altLang="en-US" sz="1600" spc="-150" dirty="0">
              <a:solidFill>
                <a:schemeClr val="accent5"/>
              </a:solidFill>
            </a:endParaRPr>
          </a:p>
        </p:txBody>
      </p:sp>
      <p:sp>
        <p:nvSpPr>
          <p:cNvPr id="36" name="テキスト ボックス 35">
            <a:extLst>
              <a:ext uri="{FF2B5EF4-FFF2-40B4-BE49-F238E27FC236}">
                <a16:creationId xmlns:a16="http://schemas.microsoft.com/office/drawing/2014/main" id="{FF0C8822-90B9-43D0-843B-451534D7EE67}"/>
              </a:ext>
            </a:extLst>
          </p:cNvPr>
          <p:cNvSpPr txBox="1"/>
          <p:nvPr/>
        </p:nvSpPr>
        <p:spPr>
          <a:xfrm>
            <a:off x="4015421" y="1184252"/>
            <a:ext cx="1460656" cy="707886"/>
          </a:xfrm>
          <a:prstGeom prst="rect">
            <a:avLst/>
          </a:prstGeom>
          <a:noFill/>
        </p:spPr>
        <p:txBody>
          <a:bodyPr wrap="none" rtlCol="0" anchor="b">
            <a:spAutoFit/>
          </a:bodyPr>
          <a:lstStyle/>
          <a:p>
            <a:pPr algn="r">
              <a:lnSpc>
                <a:spcPct val="150000"/>
              </a:lnSpc>
            </a:pPr>
            <a:r>
              <a:rPr lang="ja-JP" altLang="en-US" sz="1600" dirty="0">
                <a:solidFill>
                  <a:schemeClr val="tx2"/>
                </a:solidFill>
              </a:rPr>
              <a:t>サーバの状態</a:t>
            </a:r>
            <a:r>
              <a:rPr lang="en-US" altLang="ja-JP" sz="1600" dirty="0">
                <a:solidFill>
                  <a:schemeClr val="tx2"/>
                </a:solidFill>
              </a:rPr>
              <a:t>:</a:t>
            </a:r>
          </a:p>
          <a:p>
            <a:pPr algn="r"/>
            <a:r>
              <a:rPr lang="ja-JP" altLang="en-US" sz="1600" dirty="0">
                <a:solidFill>
                  <a:schemeClr val="tx2"/>
                </a:solidFill>
              </a:rPr>
              <a:t>未起動</a:t>
            </a:r>
          </a:p>
        </p:txBody>
      </p:sp>
      <p:sp>
        <p:nvSpPr>
          <p:cNvPr id="37" name="テキスト ボックス 36">
            <a:extLst>
              <a:ext uri="{FF2B5EF4-FFF2-40B4-BE49-F238E27FC236}">
                <a16:creationId xmlns:a16="http://schemas.microsoft.com/office/drawing/2014/main" id="{7EB5C393-CF2E-4211-A298-5EC22A43A37E}"/>
              </a:ext>
            </a:extLst>
          </p:cNvPr>
          <p:cNvSpPr txBox="1"/>
          <p:nvPr/>
        </p:nvSpPr>
        <p:spPr>
          <a:xfrm>
            <a:off x="4675858" y="3090446"/>
            <a:ext cx="800219" cy="338554"/>
          </a:xfrm>
          <a:prstGeom prst="rect">
            <a:avLst/>
          </a:prstGeom>
          <a:noFill/>
        </p:spPr>
        <p:txBody>
          <a:bodyPr wrap="none" rtlCol="0">
            <a:spAutoFit/>
          </a:bodyPr>
          <a:lstStyle/>
          <a:p>
            <a:pPr algn="r"/>
            <a:r>
              <a:rPr lang="ja-JP" altLang="en-US" sz="1600" dirty="0">
                <a:solidFill>
                  <a:schemeClr val="tx2"/>
                </a:solidFill>
              </a:rPr>
              <a:t>停止中</a:t>
            </a:r>
            <a:endParaRPr kumimoji="1" lang="ja-JP" altLang="en-US" sz="1600" dirty="0">
              <a:solidFill>
                <a:schemeClr val="tx2"/>
              </a:solidFill>
            </a:endParaRPr>
          </a:p>
        </p:txBody>
      </p:sp>
      <p:cxnSp>
        <p:nvCxnSpPr>
          <p:cNvPr id="41" name="直線矢印コネクタ 40">
            <a:extLst>
              <a:ext uri="{FF2B5EF4-FFF2-40B4-BE49-F238E27FC236}">
                <a16:creationId xmlns:a16="http://schemas.microsoft.com/office/drawing/2014/main" id="{2C54087E-74A4-43A6-9C7A-F3A606C9B4F5}"/>
              </a:ext>
            </a:extLst>
          </p:cNvPr>
          <p:cNvCxnSpPr>
            <a:stCxn id="5" idx="3"/>
            <a:endCxn id="26" idx="1"/>
          </p:cNvCxnSpPr>
          <p:nvPr/>
        </p:nvCxnSpPr>
        <p:spPr>
          <a:xfrm>
            <a:off x="2880000" y="3429000"/>
            <a:ext cx="2596077" cy="0"/>
          </a:xfrm>
          <a:prstGeom prst="straightConnector1">
            <a:avLst/>
          </a:prstGeom>
          <a:ln>
            <a:solidFill>
              <a:schemeClr val="tx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正方形/長方形 44">
            <a:extLst>
              <a:ext uri="{FF2B5EF4-FFF2-40B4-BE49-F238E27FC236}">
                <a16:creationId xmlns:a16="http://schemas.microsoft.com/office/drawing/2014/main" id="{414C4A3C-00DA-40FB-8FAB-716634246F80}"/>
              </a:ext>
            </a:extLst>
          </p:cNvPr>
          <p:cNvSpPr/>
          <p:nvPr/>
        </p:nvSpPr>
        <p:spPr>
          <a:xfrm>
            <a:off x="5476077" y="3935250"/>
            <a:ext cx="1800000" cy="360000"/>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accent5"/>
                </a:solidFill>
              </a:rPr>
              <a:t>情報ダイアログ</a:t>
            </a:r>
            <a:endParaRPr kumimoji="1" lang="ja-JP" altLang="en-US" sz="1600" dirty="0">
              <a:solidFill>
                <a:schemeClr val="accent5"/>
              </a:solidFill>
            </a:endParaRPr>
          </a:p>
        </p:txBody>
      </p:sp>
      <p:sp>
        <p:nvSpPr>
          <p:cNvPr id="46" name="正方形/長方形 45">
            <a:extLst>
              <a:ext uri="{FF2B5EF4-FFF2-40B4-BE49-F238E27FC236}">
                <a16:creationId xmlns:a16="http://schemas.microsoft.com/office/drawing/2014/main" id="{D964BEEA-DC2D-4642-B330-869A80D82304}"/>
              </a:ext>
            </a:extLst>
          </p:cNvPr>
          <p:cNvSpPr/>
          <p:nvPr/>
        </p:nvSpPr>
        <p:spPr>
          <a:xfrm>
            <a:off x="5476077" y="5460887"/>
            <a:ext cx="1800000" cy="36000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待機画面</a:t>
            </a:r>
            <a:endParaRPr kumimoji="1" lang="ja-JP" altLang="en-US" sz="1600" b="1" dirty="0"/>
          </a:p>
        </p:txBody>
      </p:sp>
      <p:sp>
        <p:nvSpPr>
          <p:cNvPr id="48" name="テキスト ボックス 47">
            <a:extLst>
              <a:ext uri="{FF2B5EF4-FFF2-40B4-BE49-F238E27FC236}">
                <a16:creationId xmlns:a16="http://schemas.microsoft.com/office/drawing/2014/main" id="{DD930048-7B78-49C3-AF96-790D86A1D00A}"/>
              </a:ext>
            </a:extLst>
          </p:cNvPr>
          <p:cNvSpPr txBox="1"/>
          <p:nvPr/>
        </p:nvSpPr>
        <p:spPr>
          <a:xfrm>
            <a:off x="4675857" y="4616084"/>
            <a:ext cx="800219" cy="338554"/>
          </a:xfrm>
          <a:prstGeom prst="rect">
            <a:avLst/>
          </a:prstGeom>
          <a:noFill/>
        </p:spPr>
        <p:txBody>
          <a:bodyPr wrap="none" rtlCol="0">
            <a:spAutoFit/>
          </a:bodyPr>
          <a:lstStyle/>
          <a:p>
            <a:pPr algn="r"/>
            <a:r>
              <a:rPr lang="ja-JP" altLang="en-US" sz="1600" dirty="0">
                <a:solidFill>
                  <a:schemeClr val="tx2"/>
                </a:solidFill>
              </a:rPr>
              <a:t>準備中</a:t>
            </a:r>
            <a:endParaRPr kumimoji="1" lang="ja-JP" altLang="en-US" sz="1600" dirty="0">
              <a:solidFill>
                <a:schemeClr val="tx2"/>
              </a:solidFill>
            </a:endParaRPr>
          </a:p>
        </p:txBody>
      </p:sp>
      <p:sp>
        <p:nvSpPr>
          <p:cNvPr id="60" name="テキスト ボックス 59">
            <a:extLst>
              <a:ext uri="{FF2B5EF4-FFF2-40B4-BE49-F238E27FC236}">
                <a16:creationId xmlns:a16="http://schemas.microsoft.com/office/drawing/2014/main" id="{17770B40-220C-4E4C-8F6C-93908C5065B9}"/>
              </a:ext>
            </a:extLst>
          </p:cNvPr>
          <p:cNvSpPr txBox="1"/>
          <p:nvPr/>
        </p:nvSpPr>
        <p:spPr>
          <a:xfrm>
            <a:off x="4990046" y="4954638"/>
            <a:ext cx="486030" cy="338554"/>
          </a:xfrm>
          <a:prstGeom prst="rect">
            <a:avLst/>
          </a:prstGeom>
          <a:noFill/>
        </p:spPr>
        <p:txBody>
          <a:bodyPr wrap="none" rtlCol="0">
            <a:spAutoFit/>
          </a:bodyPr>
          <a:lstStyle/>
          <a:p>
            <a:pPr algn="r"/>
            <a:r>
              <a:rPr kumimoji="1" lang="en-US" altLang="ja-JP" sz="1600" dirty="0">
                <a:solidFill>
                  <a:schemeClr val="tx2"/>
                </a:solidFill>
              </a:rPr>
              <a:t>[</a:t>
            </a:r>
            <a:r>
              <a:rPr kumimoji="1" lang="ja-JP" altLang="en-US" sz="1600" dirty="0">
                <a:solidFill>
                  <a:schemeClr val="tx2"/>
                </a:solidFill>
              </a:rPr>
              <a:t>←</a:t>
            </a:r>
            <a:r>
              <a:rPr kumimoji="1" lang="en-US" altLang="ja-JP" sz="1600" dirty="0">
                <a:solidFill>
                  <a:schemeClr val="tx2"/>
                </a:solidFill>
              </a:rPr>
              <a:t>]</a:t>
            </a:r>
            <a:endParaRPr kumimoji="1" lang="ja-JP" altLang="en-US" sz="1600" dirty="0">
              <a:solidFill>
                <a:schemeClr val="tx2"/>
              </a:solidFill>
            </a:endParaRPr>
          </a:p>
        </p:txBody>
      </p:sp>
      <p:sp>
        <p:nvSpPr>
          <p:cNvPr id="61" name="テキスト ボックス 60">
            <a:extLst>
              <a:ext uri="{FF2B5EF4-FFF2-40B4-BE49-F238E27FC236}">
                <a16:creationId xmlns:a16="http://schemas.microsoft.com/office/drawing/2014/main" id="{E9FC7BD5-F9A8-45B1-9CAB-B7FA45CC466A}"/>
              </a:ext>
            </a:extLst>
          </p:cNvPr>
          <p:cNvSpPr txBox="1"/>
          <p:nvPr/>
        </p:nvSpPr>
        <p:spPr>
          <a:xfrm>
            <a:off x="2880000" y="3087121"/>
            <a:ext cx="1130438" cy="338554"/>
          </a:xfrm>
          <a:prstGeom prst="rect">
            <a:avLst/>
          </a:prstGeom>
          <a:noFill/>
        </p:spPr>
        <p:txBody>
          <a:bodyPr wrap="none" rtlCol="0">
            <a:spAutoFit/>
          </a:bodyPr>
          <a:lstStyle/>
          <a:p>
            <a:r>
              <a:rPr kumimoji="1" lang="en-US" altLang="ja-JP" sz="1600" dirty="0">
                <a:solidFill>
                  <a:schemeClr val="tx2"/>
                </a:solidFill>
              </a:rPr>
              <a:t>[</a:t>
            </a:r>
            <a:r>
              <a:rPr kumimoji="1" lang="ja-JP" altLang="en-US" sz="1600" dirty="0">
                <a:solidFill>
                  <a:schemeClr val="tx2"/>
                </a:solidFill>
              </a:rPr>
              <a:t>参加する</a:t>
            </a:r>
            <a:r>
              <a:rPr kumimoji="1" lang="en-US" altLang="ja-JP" sz="1600" dirty="0">
                <a:solidFill>
                  <a:schemeClr val="tx2"/>
                </a:solidFill>
              </a:rPr>
              <a:t>]</a:t>
            </a:r>
            <a:endParaRPr kumimoji="1" lang="ja-JP" altLang="en-US" sz="1600" dirty="0">
              <a:solidFill>
                <a:schemeClr val="tx2"/>
              </a:solidFill>
            </a:endParaRPr>
          </a:p>
        </p:txBody>
      </p:sp>
      <p:cxnSp>
        <p:nvCxnSpPr>
          <p:cNvPr id="68" name="コネクタ: カギ線 67">
            <a:extLst>
              <a:ext uri="{FF2B5EF4-FFF2-40B4-BE49-F238E27FC236}">
                <a16:creationId xmlns:a16="http://schemas.microsoft.com/office/drawing/2014/main" id="{02E0B725-87C7-4529-9E50-A96D41FC888C}"/>
              </a:ext>
            </a:extLst>
          </p:cNvPr>
          <p:cNvCxnSpPr>
            <a:cxnSpLocks/>
            <a:stCxn id="5" idx="3"/>
            <a:endCxn id="28" idx="1"/>
          </p:cNvCxnSpPr>
          <p:nvPr/>
        </p:nvCxnSpPr>
        <p:spPr>
          <a:xfrm>
            <a:off x="2880000" y="3429000"/>
            <a:ext cx="2596077" cy="1525638"/>
          </a:xfrm>
          <a:prstGeom prst="bentConnector3">
            <a:avLst>
              <a:gd name="adj1" fmla="val 43782"/>
            </a:avLst>
          </a:prstGeom>
          <a:ln>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4" name="コネクタ: カギ線 73">
            <a:extLst>
              <a:ext uri="{FF2B5EF4-FFF2-40B4-BE49-F238E27FC236}">
                <a16:creationId xmlns:a16="http://schemas.microsoft.com/office/drawing/2014/main" id="{56D1362D-7F52-46C9-9A6D-257CDD77928A}"/>
              </a:ext>
            </a:extLst>
          </p:cNvPr>
          <p:cNvCxnSpPr>
            <a:cxnSpLocks/>
            <a:stCxn id="5" idx="3"/>
          </p:cNvCxnSpPr>
          <p:nvPr/>
        </p:nvCxnSpPr>
        <p:spPr>
          <a:xfrm>
            <a:off x="2880000" y="3429000"/>
            <a:ext cx="6072450" cy="2634789"/>
          </a:xfrm>
          <a:prstGeom prst="bentConnector3">
            <a:avLst>
              <a:gd name="adj1" fmla="val 18733"/>
            </a:avLst>
          </a:prstGeom>
          <a:ln>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D98050BD-4708-4A1A-A0EE-011EC3F45FD7}"/>
              </a:ext>
            </a:extLst>
          </p:cNvPr>
          <p:cNvSpPr/>
          <p:nvPr/>
        </p:nvSpPr>
        <p:spPr>
          <a:xfrm>
            <a:off x="8952450" y="4036500"/>
            <a:ext cx="2160750" cy="360000"/>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accent5"/>
                </a:solidFill>
              </a:rPr>
              <a:t>エール一覧</a:t>
            </a:r>
          </a:p>
        </p:txBody>
      </p:sp>
      <p:sp>
        <p:nvSpPr>
          <p:cNvPr id="88" name="正方形/長方形 87">
            <a:extLst>
              <a:ext uri="{FF2B5EF4-FFF2-40B4-BE49-F238E27FC236}">
                <a16:creationId xmlns:a16="http://schemas.microsoft.com/office/drawing/2014/main" id="{CEA1789D-EB4D-4399-BD89-727E4056BBF0}"/>
              </a:ext>
            </a:extLst>
          </p:cNvPr>
          <p:cNvSpPr/>
          <p:nvPr/>
        </p:nvSpPr>
        <p:spPr>
          <a:xfrm>
            <a:off x="8952450" y="6068387"/>
            <a:ext cx="2160750" cy="36000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ライブ画面</a:t>
            </a:r>
            <a:endParaRPr kumimoji="1" lang="ja-JP" altLang="en-US" sz="1600" b="1" dirty="0"/>
          </a:p>
        </p:txBody>
      </p:sp>
      <p:sp>
        <p:nvSpPr>
          <p:cNvPr id="91" name="正方形/長方形 90">
            <a:extLst>
              <a:ext uri="{FF2B5EF4-FFF2-40B4-BE49-F238E27FC236}">
                <a16:creationId xmlns:a16="http://schemas.microsoft.com/office/drawing/2014/main" id="{2B7BD7CC-46E9-4719-A87B-1ED79FC251EC}"/>
              </a:ext>
            </a:extLst>
          </p:cNvPr>
          <p:cNvSpPr/>
          <p:nvPr/>
        </p:nvSpPr>
        <p:spPr>
          <a:xfrm>
            <a:off x="8952450" y="2001238"/>
            <a:ext cx="2160750" cy="360000"/>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accent5"/>
                </a:solidFill>
              </a:rPr>
              <a:t>エール確認画面</a:t>
            </a:r>
          </a:p>
        </p:txBody>
      </p:sp>
      <p:cxnSp>
        <p:nvCxnSpPr>
          <p:cNvPr id="98" name="直線矢印コネクタ 97">
            <a:extLst>
              <a:ext uri="{FF2B5EF4-FFF2-40B4-BE49-F238E27FC236}">
                <a16:creationId xmlns:a16="http://schemas.microsoft.com/office/drawing/2014/main" id="{4F6B7A4D-9E6F-499C-8544-C31E050A5091}"/>
              </a:ext>
            </a:extLst>
          </p:cNvPr>
          <p:cNvCxnSpPr>
            <a:cxnSpLocks/>
          </p:cNvCxnSpPr>
          <p:nvPr/>
        </p:nvCxnSpPr>
        <p:spPr>
          <a:xfrm>
            <a:off x="7276076" y="5460887"/>
            <a:ext cx="1677124" cy="0"/>
          </a:xfrm>
          <a:prstGeom prst="straightConnector1">
            <a:avLst/>
          </a:prstGeom>
          <a:ln>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2" name="テキスト ボックス 101">
            <a:extLst>
              <a:ext uri="{FF2B5EF4-FFF2-40B4-BE49-F238E27FC236}">
                <a16:creationId xmlns:a16="http://schemas.microsoft.com/office/drawing/2014/main" id="{73A27881-9DD1-4809-9D90-CAFD6A6D2B8D}"/>
              </a:ext>
            </a:extLst>
          </p:cNvPr>
          <p:cNvSpPr txBox="1"/>
          <p:nvPr/>
        </p:nvSpPr>
        <p:spPr>
          <a:xfrm>
            <a:off x="7741862" y="6077670"/>
            <a:ext cx="1210588" cy="800219"/>
          </a:xfrm>
          <a:prstGeom prst="rect">
            <a:avLst/>
          </a:prstGeom>
          <a:noFill/>
        </p:spPr>
        <p:txBody>
          <a:bodyPr wrap="none" rtlCol="0">
            <a:spAutoFit/>
          </a:bodyPr>
          <a:lstStyle/>
          <a:p>
            <a:pPr algn="r">
              <a:lnSpc>
                <a:spcPct val="150000"/>
              </a:lnSpc>
            </a:pPr>
            <a:r>
              <a:rPr kumimoji="1" lang="en-US" altLang="ja-JP" sz="1600" dirty="0">
                <a:solidFill>
                  <a:schemeClr val="tx2"/>
                </a:solidFill>
              </a:rPr>
              <a:t>[</a:t>
            </a:r>
            <a:r>
              <a:rPr kumimoji="1" lang="ja-JP" altLang="en-US" sz="1600" dirty="0">
                <a:solidFill>
                  <a:schemeClr val="tx2"/>
                </a:solidFill>
              </a:rPr>
              <a:t>←</a:t>
            </a:r>
            <a:r>
              <a:rPr kumimoji="1" lang="en-US" altLang="ja-JP" sz="1600" dirty="0">
                <a:solidFill>
                  <a:schemeClr val="tx2"/>
                </a:solidFill>
              </a:rPr>
              <a:t>]</a:t>
            </a:r>
          </a:p>
          <a:p>
            <a:pPr algn="r">
              <a:lnSpc>
                <a:spcPct val="150000"/>
              </a:lnSpc>
            </a:pPr>
            <a:r>
              <a:rPr lang="ja-JP" altLang="en-US" sz="1600" dirty="0">
                <a:solidFill>
                  <a:schemeClr val="tx2"/>
                </a:solidFill>
              </a:rPr>
              <a:t>ライブ終了</a:t>
            </a:r>
            <a:endParaRPr kumimoji="1" lang="ja-JP" altLang="en-US" sz="1600" dirty="0">
              <a:solidFill>
                <a:schemeClr val="tx2"/>
              </a:solidFill>
            </a:endParaRPr>
          </a:p>
        </p:txBody>
      </p:sp>
      <p:cxnSp>
        <p:nvCxnSpPr>
          <p:cNvPr id="103" name="直線矢印コネクタ 102">
            <a:extLst>
              <a:ext uri="{FF2B5EF4-FFF2-40B4-BE49-F238E27FC236}">
                <a16:creationId xmlns:a16="http://schemas.microsoft.com/office/drawing/2014/main" id="{833F3DE8-8C01-4667-B189-A82275D713BC}"/>
              </a:ext>
            </a:extLst>
          </p:cNvPr>
          <p:cNvCxnSpPr>
            <a:cxnSpLocks/>
          </p:cNvCxnSpPr>
          <p:nvPr/>
        </p:nvCxnSpPr>
        <p:spPr>
          <a:xfrm flipV="1">
            <a:off x="9947445" y="4396500"/>
            <a:ext cx="0" cy="455120"/>
          </a:xfrm>
          <a:prstGeom prst="straightConnector1">
            <a:avLst/>
          </a:prstGeom>
          <a:ln>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7" name="直線矢印コネクタ 106">
            <a:extLst>
              <a:ext uri="{FF2B5EF4-FFF2-40B4-BE49-F238E27FC236}">
                <a16:creationId xmlns:a16="http://schemas.microsoft.com/office/drawing/2014/main" id="{5540FFFA-FAC7-4B4A-9080-F919AFCCA836}"/>
              </a:ext>
            </a:extLst>
          </p:cNvPr>
          <p:cNvCxnSpPr>
            <a:cxnSpLocks/>
          </p:cNvCxnSpPr>
          <p:nvPr/>
        </p:nvCxnSpPr>
        <p:spPr>
          <a:xfrm>
            <a:off x="10127115" y="4388524"/>
            <a:ext cx="0" cy="455120"/>
          </a:xfrm>
          <a:prstGeom prst="straightConnector1">
            <a:avLst/>
          </a:prstGeom>
          <a:ln>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8" name="テキスト ボックス 107">
            <a:extLst>
              <a:ext uri="{FF2B5EF4-FFF2-40B4-BE49-F238E27FC236}">
                <a16:creationId xmlns:a16="http://schemas.microsoft.com/office/drawing/2014/main" id="{404DA15F-C34F-436B-9B6C-BA13E5CD5437}"/>
              </a:ext>
            </a:extLst>
          </p:cNvPr>
          <p:cNvSpPr txBox="1"/>
          <p:nvPr/>
        </p:nvSpPr>
        <p:spPr>
          <a:xfrm>
            <a:off x="10127115" y="4383891"/>
            <a:ext cx="1210588" cy="338554"/>
          </a:xfrm>
          <a:prstGeom prst="rect">
            <a:avLst/>
          </a:prstGeom>
          <a:noFill/>
        </p:spPr>
        <p:txBody>
          <a:bodyPr wrap="none" rtlCol="0">
            <a:spAutoFit/>
          </a:bodyPr>
          <a:lstStyle/>
          <a:p>
            <a:r>
              <a:rPr lang="ja-JP" altLang="en-US" sz="1600" dirty="0">
                <a:solidFill>
                  <a:schemeClr val="tx2"/>
                </a:solidFill>
              </a:rPr>
              <a:t>一覧外押下</a:t>
            </a:r>
            <a:endParaRPr kumimoji="1" lang="ja-JP" altLang="en-US" sz="1600" dirty="0">
              <a:solidFill>
                <a:schemeClr val="tx2"/>
              </a:solidFill>
            </a:endParaRPr>
          </a:p>
        </p:txBody>
      </p:sp>
      <p:sp>
        <p:nvSpPr>
          <p:cNvPr id="109" name="テキスト ボックス 108">
            <a:extLst>
              <a:ext uri="{FF2B5EF4-FFF2-40B4-BE49-F238E27FC236}">
                <a16:creationId xmlns:a16="http://schemas.microsoft.com/office/drawing/2014/main" id="{0B66AE70-0286-4125-8988-3768061F02EA}"/>
              </a:ext>
            </a:extLst>
          </p:cNvPr>
          <p:cNvSpPr txBox="1"/>
          <p:nvPr/>
        </p:nvSpPr>
        <p:spPr>
          <a:xfrm>
            <a:off x="8531297" y="4519432"/>
            <a:ext cx="1415773" cy="338554"/>
          </a:xfrm>
          <a:prstGeom prst="rect">
            <a:avLst/>
          </a:prstGeom>
          <a:noFill/>
        </p:spPr>
        <p:txBody>
          <a:bodyPr wrap="none" rtlCol="0">
            <a:spAutoFit/>
          </a:bodyPr>
          <a:lstStyle/>
          <a:p>
            <a:pPr algn="r"/>
            <a:r>
              <a:rPr lang="ja-JP" altLang="en-US" sz="1600" dirty="0">
                <a:solidFill>
                  <a:schemeClr val="tx2"/>
                </a:solidFill>
              </a:rPr>
              <a:t>エール</a:t>
            </a:r>
            <a:r>
              <a:rPr kumimoji="1" lang="ja-JP" altLang="en-US" sz="1600" dirty="0">
                <a:solidFill>
                  <a:schemeClr val="tx2"/>
                </a:solidFill>
              </a:rPr>
              <a:t>ボタン</a:t>
            </a:r>
          </a:p>
        </p:txBody>
      </p:sp>
      <p:cxnSp>
        <p:nvCxnSpPr>
          <p:cNvPr id="114" name="直線矢印コネクタ 113">
            <a:extLst>
              <a:ext uri="{FF2B5EF4-FFF2-40B4-BE49-F238E27FC236}">
                <a16:creationId xmlns:a16="http://schemas.microsoft.com/office/drawing/2014/main" id="{30DECDB8-93D6-46B9-B742-7AFD48F433C6}"/>
              </a:ext>
            </a:extLst>
          </p:cNvPr>
          <p:cNvCxnSpPr>
            <a:cxnSpLocks/>
          </p:cNvCxnSpPr>
          <p:nvPr/>
        </p:nvCxnSpPr>
        <p:spPr>
          <a:xfrm flipV="1">
            <a:off x="9947445" y="2369248"/>
            <a:ext cx="0" cy="455120"/>
          </a:xfrm>
          <a:prstGeom prst="straightConnector1">
            <a:avLst/>
          </a:prstGeom>
          <a:ln>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4A746D5E-02F1-4CA6-9474-3920494BFD82}"/>
              </a:ext>
            </a:extLst>
          </p:cNvPr>
          <p:cNvCxnSpPr>
            <a:cxnSpLocks/>
          </p:cNvCxnSpPr>
          <p:nvPr/>
        </p:nvCxnSpPr>
        <p:spPr>
          <a:xfrm>
            <a:off x="10127115" y="2361272"/>
            <a:ext cx="0" cy="455120"/>
          </a:xfrm>
          <a:prstGeom prst="straightConnector1">
            <a:avLst/>
          </a:prstGeom>
          <a:ln>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6" name="テキスト ボックス 115">
            <a:extLst>
              <a:ext uri="{FF2B5EF4-FFF2-40B4-BE49-F238E27FC236}">
                <a16:creationId xmlns:a16="http://schemas.microsoft.com/office/drawing/2014/main" id="{83672B7F-72E3-42E4-8DB8-981295D121B0}"/>
              </a:ext>
            </a:extLst>
          </p:cNvPr>
          <p:cNvSpPr txBox="1"/>
          <p:nvPr/>
        </p:nvSpPr>
        <p:spPr>
          <a:xfrm>
            <a:off x="10127115" y="2356639"/>
            <a:ext cx="404278" cy="338554"/>
          </a:xfrm>
          <a:prstGeom prst="rect">
            <a:avLst/>
          </a:prstGeom>
          <a:noFill/>
        </p:spPr>
        <p:txBody>
          <a:bodyPr wrap="none" rtlCol="0">
            <a:spAutoFit/>
          </a:bodyPr>
          <a:lstStyle/>
          <a:p>
            <a:r>
              <a:rPr kumimoji="1" lang="en-US" altLang="ja-JP" sz="1600" dirty="0">
                <a:solidFill>
                  <a:schemeClr val="tx2"/>
                </a:solidFill>
              </a:rPr>
              <a:t>[</a:t>
            </a:r>
            <a:r>
              <a:rPr lang="en-US" altLang="ja-JP" sz="1600" dirty="0">
                <a:solidFill>
                  <a:schemeClr val="tx2"/>
                </a:solidFill>
              </a:rPr>
              <a:t>x</a:t>
            </a:r>
            <a:r>
              <a:rPr kumimoji="1" lang="en-US" altLang="ja-JP" sz="1600" dirty="0">
                <a:solidFill>
                  <a:schemeClr val="tx2"/>
                </a:solidFill>
              </a:rPr>
              <a:t>]</a:t>
            </a:r>
            <a:endParaRPr kumimoji="1" lang="ja-JP" altLang="en-US" sz="1600" dirty="0">
              <a:solidFill>
                <a:schemeClr val="tx2"/>
              </a:solidFill>
            </a:endParaRPr>
          </a:p>
        </p:txBody>
      </p:sp>
      <p:sp>
        <p:nvSpPr>
          <p:cNvPr id="117" name="テキスト ボックス 116">
            <a:extLst>
              <a:ext uri="{FF2B5EF4-FFF2-40B4-BE49-F238E27FC236}">
                <a16:creationId xmlns:a16="http://schemas.microsoft.com/office/drawing/2014/main" id="{953CF0EE-E2AE-4448-930D-29A5819CD195}"/>
              </a:ext>
            </a:extLst>
          </p:cNvPr>
          <p:cNvSpPr txBox="1"/>
          <p:nvPr/>
        </p:nvSpPr>
        <p:spPr>
          <a:xfrm>
            <a:off x="8736482" y="2492180"/>
            <a:ext cx="1210588" cy="338554"/>
          </a:xfrm>
          <a:prstGeom prst="rect">
            <a:avLst/>
          </a:prstGeom>
          <a:noFill/>
        </p:spPr>
        <p:txBody>
          <a:bodyPr wrap="none" rtlCol="0">
            <a:spAutoFit/>
          </a:bodyPr>
          <a:lstStyle/>
          <a:p>
            <a:pPr algn="r"/>
            <a:r>
              <a:rPr lang="ja-JP" altLang="en-US" sz="1600" dirty="0">
                <a:solidFill>
                  <a:schemeClr val="tx2"/>
                </a:solidFill>
              </a:rPr>
              <a:t>一覧の</a:t>
            </a:r>
            <a:r>
              <a:rPr kumimoji="1" lang="ja-JP" altLang="en-US" sz="1600" dirty="0">
                <a:solidFill>
                  <a:schemeClr val="tx2"/>
                </a:solidFill>
              </a:rPr>
              <a:t>項目</a:t>
            </a:r>
          </a:p>
        </p:txBody>
      </p:sp>
      <p:sp>
        <p:nvSpPr>
          <p:cNvPr id="118" name="テキスト ボックス 117">
            <a:extLst>
              <a:ext uri="{FF2B5EF4-FFF2-40B4-BE49-F238E27FC236}">
                <a16:creationId xmlns:a16="http://schemas.microsoft.com/office/drawing/2014/main" id="{BA6B61B7-65BC-47D7-92F9-0A7D6083C257}"/>
              </a:ext>
            </a:extLst>
          </p:cNvPr>
          <p:cNvSpPr txBox="1"/>
          <p:nvPr/>
        </p:nvSpPr>
        <p:spPr>
          <a:xfrm>
            <a:off x="7276076" y="5122333"/>
            <a:ext cx="1210588" cy="338554"/>
          </a:xfrm>
          <a:prstGeom prst="rect">
            <a:avLst/>
          </a:prstGeom>
          <a:noFill/>
        </p:spPr>
        <p:txBody>
          <a:bodyPr wrap="none" rtlCol="0">
            <a:spAutoFit/>
          </a:bodyPr>
          <a:lstStyle/>
          <a:p>
            <a:r>
              <a:rPr kumimoji="1" lang="ja-JP" altLang="en-US" sz="1600" dirty="0">
                <a:solidFill>
                  <a:schemeClr val="tx2"/>
                </a:solidFill>
              </a:rPr>
              <a:t>ライブ開始</a:t>
            </a:r>
          </a:p>
        </p:txBody>
      </p:sp>
      <p:sp>
        <p:nvSpPr>
          <p:cNvPr id="121" name="テキスト ボックス 120">
            <a:extLst>
              <a:ext uri="{FF2B5EF4-FFF2-40B4-BE49-F238E27FC236}">
                <a16:creationId xmlns:a16="http://schemas.microsoft.com/office/drawing/2014/main" id="{BF82695E-8F60-42C1-B2DD-D4D047289778}"/>
              </a:ext>
            </a:extLst>
          </p:cNvPr>
          <p:cNvSpPr txBox="1"/>
          <p:nvPr/>
        </p:nvSpPr>
        <p:spPr>
          <a:xfrm>
            <a:off x="4470299" y="5726350"/>
            <a:ext cx="1005403" cy="338554"/>
          </a:xfrm>
          <a:prstGeom prst="rect">
            <a:avLst/>
          </a:prstGeom>
          <a:noFill/>
        </p:spPr>
        <p:txBody>
          <a:bodyPr wrap="none" rtlCol="0">
            <a:spAutoFit/>
          </a:bodyPr>
          <a:lstStyle/>
          <a:p>
            <a:pPr algn="r"/>
            <a:r>
              <a:rPr lang="ja-JP" altLang="en-US" sz="1600" dirty="0">
                <a:solidFill>
                  <a:schemeClr val="tx2"/>
                </a:solidFill>
              </a:rPr>
              <a:t>ライブ中</a:t>
            </a:r>
            <a:endParaRPr kumimoji="1" lang="ja-JP" altLang="en-US" sz="1600" dirty="0">
              <a:solidFill>
                <a:schemeClr val="tx2"/>
              </a:solidFill>
            </a:endParaRPr>
          </a:p>
        </p:txBody>
      </p:sp>
      <p:cxnSp>
        <p:nvCxnSpPr>
          <p:cNvPr id="123" name="コネクタ: カギ線 122">
            <a:extLst>
              <a:ext uri="{FF2B5EF4-FFF2-40B4-BE49-F238E27FC236}">
                <a16:creationId xmlns:a16="http://schemas.microsoft.com/office/drawing/2014/main" id="{C3226859-54AD-41C5-A4AE-1E0DB78DE638}"/>
              </a:ext>
            </a:extLst>
          </p:cNvPr>
          <p:cNvCxnSpPr>
            <a:cxnSpLocks/>
          </p:cNvCxnSpPr>
          <p:nvPr/>
        </p:nvCxnSpPr>
        <p:spPr>
          <a:xfrm>
            <a:off x="11113200" y="1393738"/>
            <a:ext cx="12700" cy="4067149"/>
          </a:xfrm>
          <a:prstGeom prst="bentConnector3">
            <a:avLst>
              <a:gd name="adj1" fmla="val 4885717"/>
            </a:avLst>
          </a:prstGeom>
          <a:ln>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テキスト ボックス 125">
            <a:extLst>
              <a:ext uri="{FF2B5EF4-FFF2-40B4-BE49-F238E27FC236}">
                <a16:creationId xmlns:a16="http://schemas.microsoft.com/office/drawing/2014/main" id="{50B7FAB9-7959-47CC-B33C-8D8AD115F95E}"/>
              </a:ext>
            </a:extLst>
          </p:cNvPr>
          <p:cNvSpPr txBox="1"/>
          <p:nvPr/>
        </p:nvSpPr>
        <p:spPr>
          <a:xfrm>
            <a:off x="11111931" y="1055184"/>
            <a:ext cx="720069" cy="338554"/>
          </a:xfrm>
          <a:prstGeom prst="rect">
            <a:avLst/>
          </a:prstGeom>
          <a:noFill/>
        </p:spPr>
        <p:txBody>
          <a:bodyPr wrap="none" rtlCol="0">
            <a:spAutoFit/>
          </a:bodyPr>
          <a:lstStyle/>
          <a:p>
            <a:pPr algn="r"/>
            <a:r>
              <a:rPr kumimoji="1" lang="en-US" altLang="ja-JP" sz="1600" dirty="0">
                <a:solidFill>
                  <a:schemeClr val="tx2"/>
                </a:solidFill>
              </a:rPr>
              <a:t>[</a:t>
            </a:r>
            <a:r>
              <a:rPr kumimoji="1" lang="ja-JP" altLang="en-US" sz="1600" dirty="0">
                <a:solidFill>
                  <a:schemeClr val="tx2"/>
                </a:solidFill>
              </a:rPr>
              <a:t>贈る</a:t>
            </a:r>
            <a:r>
              <a:rPr kumimoji="1" lang="en-US" altLang="ja-JP" sz="1600" dirty="0">
                <a:solidFill>
                  <a:schemeClr val="tx2"/>
                </a:solidFill>
              </a:rPr>
              <a:t>]</a:t>
            </a:r>
            <a:endParaRPr kumimoji="1" lang="ja-JP" altLang="en-US" sz="1600" dirty="0">
              <a:solidFill>
                <a:schemeClr val="tx2"/>
              </a:solidFill>
            </a:endParaRPr>
          </a:p>
        </p:txBody>
      </p:sp>
      <p:sp>
        <p:nvSpPr>
          <p:cNvPr id="138" name="テキスト ボックス 137">
            <a:extLst>
              <a:ext uri="{FF2B5EF4-FFF2-40B4-BE49-F238E27FC236}">
                <a16:creationId xmlns:a16="http://schemas.microsoft.com/office/drawing/2014/main" id="{7FAECC99-6CD8-46E2-A380-F06AFEE2D175}"/>
              </a:ext>
            </a:extLst>
          </p:cNvPr>
          <p:cNvSpPr txBox="1"/>
          <p:nvPr/>
        </p:nvSpPr>
        <p:spPr>
          <a:xfrm>
            <a:off x="359625" y="2378905"/>
            <a:ext cx="1005403" cy="338554"/>
          </a:xfrm>
          <a:prstGeom prst="rect">
            <a:avLst/>
          </a:prstGeom>
          <a:noFill/>
        </p:spPr>
        <p:txBody>
          <a:bodyPr wrap="none" rtlCol="0">
            <a:spAutoFit/>
          </a:bodyPr>
          <a:lstStyle/>
          <a:p>
            <a:r>
              <a:rPr kumimoji="1" lang="ja-JP" altLang="en-US" sz="1600" dirty="0">
                <a:solidFill>
                  <a:schemeClr val="tx1">
                    <a:lumMod val="50000"/>
                    <a:lumOff val="50000"/>
                  </a:schemeClr>
                </a:solidFill>
              </a:rPr>
              <a:t>初期状態</a:t>
            </a:r>
          </a:p>
        </p:txBody>
      </p:sp>
      <p:sp>
        <p:nvSpPr>
          <p:cNvPr id="140" name="テキスト ボックス 139">
            <a:extLst>
              <a:ext uri="{FF2B5EF4-FFF2-40B4-BE49-F238E27FC236}">
                <a16:creationId xmlns:a16="http://schemas.microsoft.com/office/drawing/2014/main" id="{0CED9469-3868-4674-BAF8-83A2AF3E8448}"/>
              </a:ext>
            </a:extLst>
          </p:cNvPr>
          <p:cNvSpPr txBox="1"/>
          <p:nvPr/>
        </p:nvSpPr>
        <p:spPr>
          <a:xfrm>
            <a:off x="4960442" y="3433541"/>
            <a:ext cx="514885" cy="338554"/>
          </a:xfrm>
          <a:prstGeom prst="rect">
            <a:avLst/>
          </a:prstGeom>
          <a:noFill/>
        </p:spPr>
        <p:txBody>
          <a:bodyPr wrap="none" rtlCol="0">
            <a:spAutoFit/>
          </a:bodyPr>
          <a:lstStyle/>
          <a:p>
            <a:pPr algn="r"/>
            <a:r>
              <a:rPr kumimoji="1" lang="en-US" altLang="ja-JP" sz="1600" dirty="0">
                <a:solidFill>
                  <a:schemeClr val="tx2"/>
                </a:solidFill>
              </a:rPr>
              <a:t>[</a:t>
            </a:r>
            <a:r>
              <a:rPr lang="ja-JP" altLang="en-US" sz="1600" dirty="0">
                <a:solidFill>
                  <a:schemeClr val="tx2"/>
                </a:solidFill>
              </a:rPr>
              <a:t>✓</a:t>
            </a:r>
            <a:r>
              <a:rPr kumimoji="1" lang="en-US" altLang="ja-JP" sz="1600" dirty="0">
                <a:solidFill>
                  <a:schemeClr val="tx2"/>
                </a:solidFill>
              </a:rPr>
              <a:t>]</a:t>
            </a:r>
            <a:endParaRPr kumimoji="1" lang="ja-JP" altLang="en-US" sz="1600" dirty="0">
              <a:solidFill>
                <a:schemeClr val="tx2"/>
              </a:solidFill>
            </a:endParaRPr>
          </a:p>
        </p:txBody>
      </p:sp>
      <p:sp>
        <p:nvSpPr>
          <p:cNvPr id="141" name="テキスト ボックス 140">
            <a:extLst>
              <a:ext uri="{FF2B5EF4-FFF2-40B4-BE49-F238E27FC236}">
                <a16:creationId xmlns:a16="http://schemas.microsoft.com/office/drawing/2014/main" id="{DECB6495-3544-477F-9F9E-C8DA4E7E5247}"/>
              </a:ext>
            </a:extLst>
          </p:cNvPr>
          <p:cNvSpPr txBox="1"/>
          <p:nvPr/>
        </p:nvSpPr>
        <p:spPr>
          <a:xfrm>
            <a:off x="4960441" y="1910707"/>
            <a:ext cx="514885" cy="338554"/>
          </a:xfrm>
          <a:prstGeom prst="rect">
            <a:avLst/>
          </a:prstGeom>
          <a:noFill/>
        </p:spPr>
        <p:txBody>
          <a:bodyPr wrap="none" rtlCol="0">
            <a:spAutoFit/>
          </a:bodyPr>
          <a:lstStyle/>
          <a:p>
            <a:pPr algn="r"/>
            <a:r>
              <a:rPr kumimoji="1" lang="en-US" altLang="ja-JP" sz="1600" dirty="0">
                <a:solidFill>
                  <a:schemeClr val="tx2"/>
                </a:solidFill>
              </a:rPr>
              <a:t>[</a:t>
            </a:r>
            <a:r>
              <a:rPr lang="ja-JP" altLang="en-US" sz="1600" dirty="0">
                <a:solidFill>
                  <a:schemeClr val="tx2"/>
                </a:solidFill>
              </a:rPr>
              <a:t>✓</a:t>
            </a:r>
            <a:r>
              <a:rPr kumimoji="1" lang="en-US" altLang="ja-JP" sz="1600" dirty="0">
                <a:solidFill>
                  <a:schemeClr val="tx2"/>
                </a:solidFill>
              </a:rPr>
              <a:t>]</a:t>
            </a:r>
            <a:endParaRPr kumimoji="1" lang="ja-JP" altLang="en-US" sz="1600" dirty="0">
              <a:solidFill>
                <a:schemeClr val="tx2"/>
              </a:solidFill>
            </a:endParaRPr>
          </a:p>
        </p:txBody>
      </p:sp>
      <p:sp>
        <p:nvSpPr>
          <p:cNvPr id="142" name="テキスト ボックス 141">
            <a:extLst>
              <a:ext uri="{FF2B5EF4-FFF2-40B4-BE49-F238E27FC236}">
                <a16:creationId xmlns:a16="http://schemas.microsoft.com/office/drawing/2014/main" id="{08FD53C4-C52C-4E22-8870-FD6644C50CC8}"/>
              </a:ext>
            </a:extLst>
          </p:cNvPr>
          <p:cNvSpPr txBox="1"/>
          <p:nvPr/>
        </p:nvSpPr>
        <p:spPr>
          <a:xfrm>
            <a:off x="359250" y="6090672"/>
            <a:ext cx="1938864" cy="338554"/>
          </a:xfrm>
          <a:prstGeom prst="rect">
            <a:avLst/>
          </a:prstGeom>
          <a:noFill/>
        </p:spPr>
        <p:txBody>
          <a:bodyPr wrap="none" rtlCol="0">
            <a:spAutoFit/>
          </a:bodyPr>
          <a:lstStyle/>
          <a:p>
            <a:r>
              <a:rPr kumimoji="1" lang="en-US" altLang="ja-JP" sz="1600" dirty="0"/>
              <a:t>※Android</a:t>
            </a:r>
            <a:r>
              <a:rPr kumimoji="1" lang="ja-JP" altLang="en-US" sz="1600" dirty="0"/>
              <a:t>版も同様</a:t>
            </a:r>
          </a:p>
        </p:txBody>
      </p:sp>
      <p:grpSp>
        <p:nvGrpSpPr>
          <p:cNvPr id="10" name="グループ化 9">
            <a:extLst>
              <a:ext uri="{FF2B5EF4-FFF2-40B4-BE49-F238E27FC236}">
                <a16:creationId xmlns:a16="http://schemas.microsoft.com/office/drawing/2014/main" id="{A8C734B2-E84C-7806-9068-89960FAC42A2}"/>
              </a:ext>
            </a:extLst>
          </p:cNvPr>
          <p:cNvGrpSpPr/>
          <p:nvPr/>
        </p:nvGrpSpPr>
        <p:grpSpPr>
          <a:xfrm>
            <a:off x="359998" y="2720250"/>
            <a:ext cx="2520002" cy="1780291"/>
            <a:chOff x="359998" y="2720250"/>
            <a:chExt cx="2520002" cy="1780291"/>
          </a:xfrm>
        </p:grpSpPr>
        <p:pic>
          <p:nvPicPr>
            <p:cNvPr id="5" name="図 4">
              <a:extLst>
                <a:ext uri="{FF2B5EF4-FFF2-40B4-BE49-F238E27FC236}">
                  <a16:creationId xmlns:a16="http://schemas.microsoft.com/office/drawing/2014/main" id="{704318C4-8C9E-4608-A4F8-A910FB85F0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000" y="2720250"/>
              <a:ext cx="2520000" cy="1417500"/>
            </a:xfrm>
            <a:prstGeom prst="rect">
              <a:avLst/>
            </a:prstGeom>
            <a:effectLst>
              <a:outerShdw blurRad="50800" dist="38100" dir="2700000" algn="tl" rotWithShape="0">
                <a:prstClr val="black">
                  <a:alpha val="40000"/>
                </a:prstClr>
              </a:outerShdw>
            </a:effectLst>
          </p:spPr>
        </p:pic>
        <p:sp>
          <p:nvSpPr>
            <p:cNvPr id="81" name="正方形/長方形 80">
              <a:extLst>
                <a:ext uri="{FF2B5EF4-FFF2-40B4-BE49-F238E27FC236}">
                  <a16:creationId xmlns:a16="http://schemas.microsoft.com/office/drawing/2014/main" id="{3FE75164-1A2B-4B64-BDF2-B27753E682D8}"/>
                </a:ext>
              </a:extLst>
            </p:cNvPr>
            <p:cNvSpPr/>
            <p:nvPr/>
          </p:nvSpPr>
          <p:spPr>
            <a:xfrm>
              <a:off x="359998" y="4140541"/>
              <a:ext cx="2520000" cy="36000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タイトル画面</a:t>
              </a:r>
              <a:endParaRPr kumimoji="1" lang="ja-JP" altLang="en-US" sz="1600" b="1" dirty="0"/>
            </a:p>
          </p:txBody>
        </p:sp>
      </p:grpSp>
    </p:spTree>
    <p:extLst>
      <p:ext uri="{BB962C8B-B14F-4D97-AF65-F5344CB8AC3E}">
        <p14:creationId xmlns:p14="http://schemas.microsoft.com/office/powerpoint/2010/main" val="266947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A2276A-4796-4DA8-888F-648FCB6E107B}"/>
              </a:ext>
            </a:extLst>
          </p:cNvPr>
          <p:cNvSpPr>
            <a:spLocks noGrp="1"/>
          </p:cNvSpPr>
          <p:nvPr>
            <p:ph type="title"/>
          </p:nvPr>
        </p:nvSpPr>
        <p:spPr/>
        <p:txBody>
          <a:bodyPr/>
          <a:lstStyle/>
          <a:p>
            <a:r>
              <a:rPr kumimoji="1" lang="ja-JP" altLang="en-US" dirty="0"/>
              <a:t>ライブ画面</a:t>
            </a:r>
          </a:p>
        </p:txBody>
      </p:sp>
      <p:pic>
        <p:nvPicPr>
          <p:cNvPr id="6" name="図 5">
            <a:extLst>
              <a:ext uri="{FF2B5EF4-FFF2-40B4-BE49-F238E27FC236}">
                <a16:creationId xmlns:a16="http://schemas.microsoft.com/office/drawing/2014/main" id="{39E139C6-153A-82A4-0C16-387A8209D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000" y="1458000"/>
            <a:ext cx="9600000" cy="5400000"/>
          </a:xfrm>
          <a:prstGeom prst="rect">
            <a:avLst/>
          </a:prstGeom>
        </p:spPr>
      </p:pic>
      <p:sp>
        <p:nvSpPr>
          <p:cNvPr id="7" name="テキスト ボックス 6">
            <a:extLst>
              <a:ext uri="{FF2B5EF4-FFF2-40B4-BE49-F238E27FC236}">
                <a16:creationId xmlns:a16="http://schemas.microsoft.com/office/drawing/2014/main" id="{C8B0AA88-56A7-00B9-756E-19097E530EC1}"/>
              </a:ext>
            </a:extLst>
          </p:cNvPr>
          <p:cNvSpPr txBox="1"/>
          <p:nvPr/>
        </p:nvSpPr>
        <p:spPr>
          <a:xfrm>
            <a:off x="179999" y="5430997"/>
            <a:ext cx="1415772" cy="461665"/>
          </a:xfrm>
          <a:prstGeom prst="rect">
            <a:avLst/>
          </a:prstGeom>
          <a:noFill/>
        </p:spPr>
        <p:txBody>
          <a:bodyPr wrap="none" rtlCol="0">
            <a:spAutoFit/>
          </a:bodyPr>
          <a:lstStyle/>
          <a:p>
            <a:r>
              <a:rPr kumimoji="1" lang="ja-JP" altLang="en-US" sz="2400" dirty="0"/>
              <a:t>コメント</a:t>
            </a:r>
          </a:p>
        </p:txBody>
      </p:sp>
      <p:sp>
        <p:nvSpPr>
          <p:cNvPr id="8" name="テキスト ボックス 7">
            <a:extLst>
              <a:ext uri="{FF2B5EF4-FFF2-40B4-BE49-F238E27FC236}">
                <a16:creationId xmlns:a16="http://schemas.microsoft.com/office/drawing/2014/main" id="{DF24E73B-3355-772D-65D0-18A7D8438565}"/>
              </a:ext>
            </a:extLst>
          </p:cNvPr>
          <p:cNvSpPr txBox="1"/>
          <p:nvPr/>
        </p:nvSpPr>
        <p:spPr>
          <a:xfrm>
            <a:off x="180000" y="2223058"/>
            <a:ext cx="2339102" cy="461665"/>
          </a:xfrm>
          <a:prstGeom prst="rect">
            <a:avLst/>
          </a:prstGeom>
          <a:noFill/>
        </p:spPr>
        <p:txBody>
          <a:bodyPr wrap="none" rtlCol="0">
            <a:spAutoFit/>
          </a:bodyPr>
          <a:lstStyle/>
          <a:p>
            <a:r>
              <a:rPr kumimoji="1" lang="ja-JP" altLang="en-US" sz="2400" dirty="0"/>
              <a:t>ライブから退出</a:t>
            </a:r>
          </a:p>
        </p:txBody>
      </p:sp>
      <p:sp>
        <p:nvSpPr>
          <p:cNvPr id="10" name="正方形/長方形 9">
            <a:extLst>
              <a:ext uri="{FF2B5EF4-FFF2-40B4-BE49-F238E27FC236}">
                <a16:creationId xmlns:a16="http://schemas.microsoft.com/office/drawing/2014/main" id="{A8E80F71-6FCC-A66B-220B-FA19586CE882}"/>
              </a:ext>
            </a:extLst>
          </p:cNvPr>
          <p:cNvSpPr/>
          <p:nvPr/>
        </p:nvSpPr>
        <p:spPr>
          <a:xfrm>
            <a:off x="2591999" y="4918364"/>
            <a:ext cx="2575745" cy="1939636"/>
          </a:xfrm>
          <a:prstGeom prst="rect">
            <a:avLst/>
          </a:prstGeom>
          <a:solidFill>
            <a:srgbClr val="00B06B">
              <a:alpha val="20000"/>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82629AE-E97B-129B-8911-E7553E6568CC}"/>
              </a:ext>
            </a:extLst>
          </p:cNvPr>
          <p:cNvSpPr/>
          <p:nvPr/>
        </p:nvSpPr>
        <p:spPr>
          <a:xfrm>
            <a:off x="2591998" y="1457999"/>
            <a:ext cx="622257" cy="606327"/>
          </a:xfrm>
          <a:prstGeom prst="rect">
            <a:avLst/>
          </a:prstGeom>
          <a:solidFill>
            <a:srgbClr val="00B06B">
              <a:alpha val="20000"/>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24B8B50A-3BE0-5A4B-345A-DE586C6C1D22}"/>
              </a:ext>
            </a:extLst>
          </p:cNvPr>
          <p:cNvSpPr/>
          <p:nvPr/>
        </p:nvSpPr>
        <p:spPr>
          <a:xfrm>
            <a:off x="11180618" y="5846618"/>
            <a:ext cx="995127" cy="1011382"/>
          </a:xfrm>
          <a:prstGeom prst="rect">
            <a:avLst/>
          </a:prstGeom>
          <a:solidFill>
            <a:srgbClr val="00B06B">
              <a:alpha val="20000"/>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フリーフォーム: 図形 12">
            <a:extLst>
              <a:ext uri="{FF2B5EF4-FFF2-40B4-BE49-F238E27FC236}">
                <a16:creationId xmlns:a16="http://schemas.microsoft.com/office/drawing/2014/main" id="{233FA9B2-CFE6-AC67-C67B-DC1D8CD71579}"/>
              </a:ext>
            </a:extLst>
          </p:cNvPr>
          <p:cNvSpPr/>
          <p:nvPr/>
        </p:nvSpPr>
        <p:spPr>
          <a:xfrm flipV="1">
            <a:off x="180000" y="2064323"/>
            <a:ext cx="2729455" cy="620397"/>
          </a:xfrm>
          <a:custGeom>
            <a:avLst/>
            <a:gdLst>
              <a:gd name="connsiteX0" fmla="*/ 0 w 1754155"/>
              <a:gd name="connsiteY0" fmla="*/ 0 h 923731"/>
              <a:gd name="connsiteX1" fmla="*/ 1754155 w 1754155"/>
              <a:gd name="connsiteY1" fmla="*/ 0 h 923731"/>
              <a:gd name="connsiteX2" fmla="*/ 1754155 w 1754155"/>
              <a:gd name="connsiteY2" fmla="*/ 923731 h 923731"/>
            </a:gdLst>
            <a:ahLst/>
            <a:cxnLst>
              <a:cxn ang="0">
                <a:pos x="connsiteX0" y="connsiteY0"/>
              </a:cxn>
              <a:cxn ang="0">
                <a:pos x="connsiteX1" y="connsiteY1"/>
              </a:cxn>
              <a:cxn ang="0">
                <a:pos x="connsiteX2" y="connsiteY2"/>
              </a:cxn>
            </a:cxnLst>
            <a:rect l="l" t="t" r="r" b="b"/>
            <a:pathLst>
              <a:path w="1754155" h="923731">
                <a:moveTo>
                  <a:pt x="0" y="0"/>
                </a:moveTo>
                <a:lnTo>
                  <a:pt x="1754155" y="0"/>
                </a:lnTo>
                <a:lnTo>
                  <a:pt x="1754155" y="923731"/>
                </a:lnTo>
              </a:path>
            </a:pathLst>
          </a:cu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42A6733B-CC44-1C03-E820-00DEF203BBC7}"/>
              </a:ext>
            </a:extLst>
          </p:cNvPr>
          <p:cNvSpPr/>
          <p:nvPr/>
        </p:nvSpPr>
        <p:spPr>
          <a:xfrm>
            <a:off x="180000" y="4283460"/>
            <a:ext cx="11499382" cy="1563157"/>
          </a:xfrm>
          <a:custGeom>
            <a:avLst/>
            <a:gdLst>
              <a:gd name="connsiteX0" fmla="*/ 0 w 1754155"/>
              <a:gd name="connsiteY0" fmla="*/ 0 h 923731"/>
              <a:gd name="connsiteX1" fmla="*/ 1754155 w 1754155"/>
              <a:gd name="connsiteY1" fmla="*/ 0 h 923731"/>
              <a:gd name="connsiteX2" fmla="*/ 1754155 w 1754155"/>
              <a:gd name="connsiteY2" fmla="*/ 923731 h 923731"/>
            </a:gdLst>
            <a:ahLst/>
            <a:cxnLst>
              <a:cxn ang="0">
                <a:pos x="connsiteX0" y="connsiteY0"/>
              </a:cxn>
              <a:cxn ang="0">
                <a:pos x="connsiteX1" y="connsiteY1"/>
              </a:cxn>
              <a:cxn ang="0">
                <a:pos x="connsiteX2" y="connsiteY2"/>
              </a:cxn>
            </a:cxnLst>
            <a:rect l="l" t="t" r="r" b="b"/>
            <a:pathLst>
              <a:path w="1754155" h="923731">
                <a:moveTo>
                  <a:pt x="0" y="0"/>
                </a:moveTo>
                <a:lnTo>
                  <a:pt x="1754155" y="0"/>
                </a:lnTo>
                <a:lnTo>
                  <a:pt x="1754155" y="923731"/>
                </a:lnTo>
              </a:path>
            </a:pathLst>
          </a:custGeom>
          <a:noFill/>
          <a:ln w="38100">
            <a:solidFill>
              <a:schemeClr val="accent4"/>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F638223-C782-B30F-8889-9DEB8E6A10D3}"/>
              </a:ext>
            </a:extLst>
          </p:cNvPr>
          <p:cNvSpPr txBox="1"/>
          <p:nvPr/>
        </p:nvSpPr>
        <p:spPr>
          <a:xfrm>
            <a:off x="180000" y="3827028"/>
            <a:ext cx="2031325" cy="461665"/>
          </a:xfrm>
          <a:prstGeom prst="rect">
            <a:avLst/>
          </a:prstGeom>
          <a:noFill/>
        </p:spPr>
        <p:txBody>
          <a:bodyPr wrap="none" rtlCol="0">
            <a:spAutoFit/>
          </a:bodyPr>
          <a:lstStyle/>
          <a:p>
            <a:r>
              <a:rPr kumimoji="1" lang="ja-JP" altLang="en-US" sz="2400" dirty="0"/>
              <a:t>エールを贈る</a:t>
            </a:r>
          </a:p>
        </p:txBody>
      </p:sp>
      <p:cxnSp>
        <p:nvCxnSpPr>
          <p:cNvPr id="9" name="直線コネクタ 8">
            <a:extLst>
              <a:ext uri="{FF2B5EF4-FFF2-40B4-BE49-F238E27FC236}">
                <a16:creationId xmlns:a16="http://schemas.microsoft.com/office/drawing/2014/main" id="{94380A50-4DBC-95A1-CF2D-DAECC2EB1C7B}"/>
              </a:ext>
            </a:extLst>
          </p:cNvPr>
          <p:cNvCxnSpPr>
            <a:cxnSpLocks/>
            <a:stCxn id="10" idx="1"/>
          </p:cNvCxnSpPr>
          <p:nvPr/>
        </p:nvCxnSpPr>
        <p:spPr>
          <a:xfrm flipH="1">
            <a:off x="180000" y="5888182"/>
            <a:ext cx="241199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図 3">
            <a:extLst>
              <a:ext uri="{FF2B5EF4-FFF2-40B4-BE49-F238E27FC236}">
                <a16:creationId xmlns:a16="http://schemas.microsoft.com/office/drawing/2014/main" id="{C9A45D4F-6CAC-4F25-8C58-93C0ACB50D96}"/>
              </a:ext>
            </a:extLst>
          </p:cNvPr>
          <p:cNvPicPr>
            <a:picLocks noChangeAspect="1"/>
          </p:cNvPicPr>
          <p:nvPr/>
        </p:nvPicPr>
        <p:blipFill rotWithShape="1">
          <a:blip r:embed="rId4">
            <a:extLst>
              <a:ext uri="{28A0092B-C50C-407E-A947-70E740481C1C}">
                <a14:useLocalDpi xmlns:a14="http://schemas.microsoft.com/office/drawing/2010/main" val="0"/>
              </a:ext>
            </a:extLst>
          </a:blip>
          <a:srcRect t="27523" b="27218"/>
          <a:stretch/>
        </p:blipFill>
        <p:spPr>
          <a:xfrm>
            <a:off x="9600000" y="0"/>
            <a:ext cx="2592000" cy="2606974"/>
          </a:xfrm>
          <a:prstGeom prst="rect">
            <a:avLst/>
          </a:prstGeom>
          <a:ln w="76200">
            <a:solidFill>
              <a:schemeClr val="accent4"/>
            </a:solidFill>
          </a:ln>
        </p:spPr>
      </p:pic>
      <p:cxnSp>
        <p:nvCxnSpPr>
          <p:cNvPr id="16" name="直線矢印コネクタ 15">
            <a:extLst>
              <a:ext uri="{FF2B5EF4-FFF2-40B4-BE49-F238E27FC236}">
                <a16:creationId xmlns:a16="http://schemas.microsoft.com/office/drawing/2014/main" id="{F2547FDF-D505-4DAC-8721-6872D6D4C05F}"/>
              </a:ext>
            </a:extLst>
          </p:cNvPr>
          <p:cNvCxnSpPr>
            <a:cxnSpLocks/>
          </p:cNvCxnSpPr>
          <p:nvPr/>
        </p:nvCxnSpPr>
        <p:spPr>
          <a:xfrm flipV="1">
            <a:off x="3214255" y="1761162"/>
            <a:ext cx="6385745" cy="0"/>
          </a:xfrm>
          <a:prstGeom prst="straightConnector1">
            <a:avLst/>
          </a:prstGeom>
          <a:ln w="381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447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AE11A62A-527A-0E61-CE6F-706DCEA06895}"/>
              </a:ext>
            </a:extLst>
          </p:cNvPr>
          <p:cNvSpPr txBox="1"/>
          <p:nvPr/>
        </p:nvSpPr>
        <p:spPr>
          <a:xfrm>
            <a:off x="2623594" y="2718958"/>
            <a:ext cx="2531462" cy="769441"/>
          </a:xfrm>
          <a:prstGeom prst="rect">
            <a:avLst/>
          </a:prstGeom>
          <a:noFill/>
        </p:spPr>
        <p:txBody>
          <a:bodyPr wrap="none" rtlCol="0">
            <a:spAutoFit/>
          </a:bodyPr>
          <a:lstStyle/>
          <a:p>
            <a:r>
              <a:rPr kumimoji="1" lang="ja-JP" altLang="en-US" sz="2400" dirty="0"/>
              <a:t>カテゴリ</a:t>
            </a:r>
            <a:endParaRPr kumimoji="1" lang="en-US" altLang="ja-JP" sz="2400" dirty="0"/>
          </a:p>
          <a:p>
            <a:r>
              <a:rPr kumimoji="1" lang="ja-JP" altLang="en-US" sz="2000" dirty="0"/>
              <a:t>現在は </a:t>
            </a:r>
            <a:r>
              <a:rPr kumimoji="1" lang="en-US" altLang="ja-JP" sz="2000" dirty="0"/>
              <a:t>[</a:t>
            </a:r>
            <a:r>
              <a:rPr kumimoji="1" lang="ja-JP" altLang="en-US" sz="2000" dirty="0"/>
              <a:t>食べ物</a:t>
            </a:r>
            <a:r>
              <a:rPr kumimoji="1" lang="en-US" altLang="ja-JP" sz="2000" dirty="0"/>
              <a:t>]</a:t>
            </a:r>
            <a:r>
              <a:rPr kumimoji="1" lang="ja-JP" altLang="en-US" sz="2000" dirty="0"/>
              <a:t> のみ</a:t>
            </a:r>
          </a:p>
        </p:txBody>
      </p:sp>
      <p:sp>
        <p:nvSpPr>
          <p:cNvPr id="9" name="テキスト ボックス 8">
            <a:extLst>
              <a:ext uri="{FF2B5EF4-FFF2-40B4-BE49-F238E27FC236}">
                <a16:creationId xmlns:a16="http://schemas.microsoft.com/office/drawing/2014/main" id="{1EE2157F-0D58-553B-D2B6-96AA7D127900}"/>
              </a:ext>
            </a:extLst>
          </p:cNvPr>
          <p:cNvSpPr txBox="1"/>
          <p:nvPr/>
        </p:nvSpPr>
        <p:spPr>
          <a:xfrm>
            <a:off x="2623594" y="1600199"/>
            <a:ext cx="2031325" cy="461665"/>
          </a:xfrm>
          <a:prstGeom prst="rect">
            <a:avLst/>
          </a:prstGeom>
          <a:noFill/>
        </p:spPr>
        <p:txBody>
          <a:bodyPr wrap="none" rtlCol="0">
            <a:spAutoFit/>
          </a:bodyPr>
          <a:lstStyle/>
          <a:p>
            <a:r>
              <a:rPr kumimoji="1" lang="ja-JP" altLang="en-US" sz="2400" dirty="0"/>
              <a:t>一覧を閉じる</a:t>
            </a:r>
          </a:p>
        </p:txBody>
      </p:sp>
      <p:sp>
        <p:nvSpPr>
          <p:cNvPr id="11" name="テキスト ボックス 10">
            <a:extLst>
              <a:ext uri="{FF2B5EF4-FFF2-40B4-BE49-F238E27FC236}">
                <a16:creationId xmlns:a16="http://schemas.microsoft.com/office/drawing/2014/main" id="{B2AB4380-E48A-F253-00D7-A1B48ECD3F31}"/>
              </a:ext>
            </a:extLst>
          </p:cNvPr>
          <p:cNvSpPr txBox="1"/>
          <p:nvPr/>
        </p:nvSpPr>
        <p:spPr>
          <a:xfrm>
            <a:off x="2623591" y="4571984"/>
            <a:ext cx="2339102" cy="461665"/>
          </a:xfrm>
          <a:prstGeom prst="rect">
            <a:avLst/>
          </a:prstGeom>
          <a:noFill/>
        </p:spPr>
        <p:txBody>
          <a:bodyPr wrap="none" rtlCol="0">
            <a:spAutoFit/>
          </a:bodyPr>
          <a:lstStyle/>
          <a:p>
            <a:r>
              <a:rPr lang="ja-JP" altLang="en-US" sz="2400" dirty="0"/>
              <a:t>確認画面に進む</a:t>
            </a:r>
          </a:p>
        </p:txBody>
      </p:sp>
      <p:grpSp>
        <p:nvGrpSpPr>
          <p:cNvPr id="17" name="グループ化 16">
            <a:extLst>
              <a:ext uri="{FF2B5EF4-FFF2-40B4-BE49-F238E27FC236}">
                <a16:creationId xmlns:a16="http://schemas.microsoft.com/office/drawing/2014/main" id="{6D450FA0-144F-C39A-76BC-156966FE4404}"/>
              </a:ext>
            </a:extLst>
          </p:cNvPr>
          <p:cNvGrpSpPr/>
          <p:nvPr/>
        </p:nvGrpSpPr>
        <p:grpSpPr>
          <a:xfrm>
            <a:off x="5710781" y="0"/>
            <a:ext cx="3857626" cy="6858000"/>
            <a:chOff x="4167187" y="0"/>
            <a:chExt cx="3857626" cy="6858000"/>
          </a:xfrm>
        </p:grpSpPr>
        <p:pic>
          <p:nvPicPr>
            <p:cNvPr id="4" name="図 3">
              <a:extLst>
                <a:ext uri="{FF2B5EF4-FFF2-40B4-BE49-F238E27FC236}">
                  <a16:creationId xmlns:a16="http://schemas.microsoft.com/office/drawing/2014/main" id="{4395FD1D-3C84-ECC4-64B7-953F0D2D4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188" y="0"/>
              <a:ext cx="3857625" cy="6858000"/>
            </a:xfrm>
            <a:prstGeom prst="rect">
              <a:avLst/>
            </a:prstGeom>
          </p:spPr>
        </p:pic>
        <p:sp>
          <p:nvSpPr>
            <p:cNvPr id="14" name="正方形/長方形 13">
              <a:extLst>
                <a:ext uri="{FF2B5EF4-FFF2-40B4-BE49-F238E27FC236}">
                  <a16:creationId xmlns:a16="http://schemas.microsoft.com/office/drawing/2014/main" id="{41BBDA42-0F10-A969-D9C1-564FD799AB96}"/>
                </a:ext>
              </a:extLst>
            </p:cNvPr>
            <p:cNvSpPr/>
            <p:nvPr/>
          </p:nvSpPr>
          <p:spPr>
            <a:xfrm>
              <a:off x="4167187" y="0"/>
              <a:ext cx="3857624" cy="3200399"/>
            </a:xfrm>
            <a:prstGeom prst="rect">
              <a:avLst/>
            </a:prstGeom>
            <a:solidFill>
              <a:srgbClr val="00B06B">
                <a:alpha val="10196"/>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11C4459A-390C-2C7B-021F-AF25357D0D93}"/>
                </a:ext>
              </a:extLst>
            </p:cNvPr>
            <p:cNvSpPr/>
            <p:nvPr/>
          </p:nvSpPr>
          <p:spPr>
            <a:xfrm>
              <a:off x="5196000" y="3200399"/>
              <a:ext cx="1800000" cy="576000"/>
            </a:xfrm>
            <a:prstGeom prst="rect">
              <a:avLst/>
            </a:prstGeom>
            <a:solidFill>
              <a:srgbClr val="00B06B">
                <a:alpha val="10196"/>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9EBE6763-ACEB-155D-1CC0-7C4EB2565915}"/>
                </a:ext>
              </a:extLst>
            </p:cNvPr>
            <p:cNvSpPr/>
            <p:nvPr/>
          </p:nvSpPr>
          <p:spPr>
            <a:xfrm>
              <a:off x="5437300" y="4403649"/>
              <a:ext cx="1260000" cy="1260000"/>
            </a:xfrm>
            <a:prstGeom prst="rect">
              <a:avLst/>
            </a:prstGeom>
            <a:solidFill>
              <a:srgbClr val="00B06B">
                <a:alpha val="10196"/>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2" name="直線コネクタ 21">
            <a:extLst>
              <a:ext uri="{FF2B5EF4-FFF2-40B4-BE49-F238E27FC236}">
                <a16:creationId xmlns:a16="http://schemas.microsoft.com/office/drawing/2014/main" id="{F6F7B585-B910-FAF1-25C7-C8343E6B07EF}"/>
              </a:ext>
            </a:extLst>
          </p:cNvPr>
          <p:cNvCxnSpPr>
            <a:stCxn id="12" idx="1"/>
          </p:cNvCxnSpPr>
          <p:nvPr/>
        </p:nvCxnSpPr>
        <p:spPr>
          <a:xfrm flipH="1">
            <a:off x="2623593" y="3488399"/>
            <a:ext cx="411600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31863AE-A4B4-2160-7955-5ECE0E9EFE3F}"/>
              </a:ext>
            </a:extLst>
          </p:cNvPr>
          <p:cNvCxnSpPr>
            <a:stCxn id="13" idx="1"/>
          </p:cNvCxnSpPr>
          <p:nvPr/>
        </p:nvCxnSpPr>
        <p:spPr>
          <a:xfrm flipH="1">
            <a:off x="2623591" y="5033649"/>
            <a:ext cx="43573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128596A9-A3F4-DF9A-286D-610DA9569583}"/>
              </a:ext>
            </a:extLst>
          </p:cNvPr>
          <p:cNvCxnSpPr>
            <a:cxnSpLocks/>
          </p:cNvCxnSpPr>
          <p:nvPr/>
        </p:nvCxnSpPr>
        <p:spPr>
          <a:xfrm>
            <a:off x="2623591" y="2061864"/>
            <a:ext cx="308718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フリーフォーム: 図形 29">
            <a:extLst>
              <a:ext uri="{FF2B5EF4-FFF2-40B4-BE49-F238E27FC236}">
                <a16:creationId xmlns:a16="http://schemas.microsoft.com/office/drawing/2014/main" id="{569CFDDC-1769-771E-CA72-B3D2CBAF3F02}"/>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a:extLst>
              <a:ext uri="{FF2B5EF4-FFF2-40B4-BE49-F238E27FC236}">
                <a16:creationId xmlns:a16="http://schemas.microsoft.com/office/drawing/2014/main" id="{AEB05C48-D486-5273-C0CB-6BD58BB86E87}"/>
              </a:ext>
            </a:extLst>
          </p:cNvPr>
          <p:cNvSpPr>
            <a:spLocks noGrp="1"/>
          </p:cNvSpPr>
          <p:nvPr>
            <p:ph type="title"/>
          </p:nvPr>
        </p:nvSpPr>
        <p:spPr/>
        <p:txBody>
          <a:bodyPr/>
          <a:lstStyle/>
          <a:p>
            <a:r>
              <a:rPr lang="ja-JP" altLang="en-US" dirty="0"/>
              <a:t>エール一覧</a:t>
            </a:r>
            <a:endParaRPr kumimoji="1" lang="ja-JP" altLang="en-US" dirty="0"/>
          </a:p>
        </p:txBody>
      </p:sp>
    </p:spTree>
    <p:extLst>
      <p:ext uri="{BB962C8B-B14F-4D97-AF65-F5344CB8AC3E}">
        <p14:creationId xmlns:p14="http://schemas.microsoft.com/office/powerpoint/2010/main" val="1544434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71CEF73-A03C-4172-FDAB-4FB671DC6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7187" y="0"/>
            <a:ext cx="3857625" cy="6858000"/>
          </a:xfrm>
          <a:prstGeom prst="rect">
            <a:avLst/>
          </a:prstGeom>
        </p:spPr>
      </p:pic>
      <p:sp>
        <p:nvSpPr>
          <p:cNvPr id="5" name="フリーフォーム: 図形 4">
            <a:extLst>
              <a:ext uri="{FF2B5EF4-FFF2-40B4-BE49-F238E27FC236}">
                <a16:creationId xmlns:a16="http://schemas.microsoft.com/office/drawing/2014/main" id="{9B55498C-1629-77BD-AD8D-90795BA95DDF}"/>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a:extLst>
              <a:ext uri="{FF2B5EF4-FFF2-40B4-BE49-F238E27FC236}">
                <a16:creationId xmlns:a16="http://schemas.microsoft.com/office/drawing/2014/main" id="{AEB05C48-D486-5273-C0CB-6BD58BB86E87}"/>
              </a:ext>
            </a:extLst>
          </p:cNvPr>
          <p:cNvSpPr>
            <a:spLocks noGrp="1"/>
          </p:cNvSpPr>
          <p:nvPr>
            <p:ph type="title"/>
          </p:nvPr>
        </p:nvSpPr>
        <p:spPr/>
        <p:txBody>
          <a:bodyPr/>
          <a:lstStyle/>
          <a:p>
            <a:r>
              <a:rPr lang="ja-JP" altLang="en-US" dirty="0"/>
              <a:t>エール確認画面</a:t>
            </a:r>
            <a:endParaRPr kumimoji="1" lang="ja-JP" altLang="en-US" dirty="0"/>
          </a:p>
        </p:txBody>
      </p:sp>
      <p:sp>
        <p:nvSpPr>
          <p:cNvPr id="6" name="テキスト ボックス 5">
            <a:extLst>
              <a:ext uri="{FF2B5EF4-FFF2-40B4-BE49-F238E27FC236}">
                <a16:creationId xmlns:a16="http://schemas.microsoft.com/office/drawing/2014/main" id="{88E20D95-0CD4-E8F2-8A02-B1DA5EEDE6CA}"/>
              </a:ext>
            </a:extLst>
          </p:cNvPr>
          <p:cNvSpPr txBox="1"/>
          <p:nvPr/>
        </p:nvSpPr>
        <p:spPr>
          <a:xfrm>
            <a:off x="8739666" y="1231427"/>
            <a:ext cx="2377574" cy="461665"/>
          </a:xfrm>
          <a:prstGeom prst="rect">
            <a:avLst/>
          </a:prstGeom>
          <a:noFill/>
        </p:spPr>
        <p:txBody>
          <a:bodyPr wrap="none" rtlCol="0">
            <a:spAutoFit/>
          </a:bodyPr>
          <a:lstStyle/>
          <a:p>
            <a:r>
              <a:rPr kumimoji="1" lang="ja-JP" altLang="en-US" sz="2400" dirty="0"/>
              <a:t>見本 </a:t>
            </a:r>
            <a:r>
              <a:rPr kumimoji="1" lang="en-US" altLang="ja-JP" sz="2400" dirty="0"/>
              <a:t>(3D</a:t>
            </a:r>
            <a:r>
              <a:rPr kumimoji="1" lang="ja-JP" altLang="en-US" sz="2400" dirty="0"/>
              <a:t>モデル</a:t>
            </a:r>
            <a:r>
              <a:rPr kumimoji="1" lang="en-US" altLang="ja-JP" sz="2400" dirty="0"/>
              <a:t>)</a:t>
            </a:r>
            <a:endParaRPr kumimoji="1" lang="ja-JP" altLang="en-US" sz="2400" dirty="0"/>
          </a:p>
        </p:txBody>
      </p:sp>
      <p:sp>
        <p:nvSpPr>
          <p:cNvPr id="7" name="テキスト ボックス 6">
            <a:extLst>
              <a:ext uri="{FF2B5EF4-FFF2-40B4-BE49-F238E27FC236}">
                <a16:creationId xmlns:a16="http://schemas.microsoft.com/office/drawing/2014/main" id="{5F45FC42-9845-9679-0EED-8A29A6AB07F5}"/>
              </a:ext>
            </a:extLst>
          </p:cNvPr>
          <p:cNvSpPr txBox="1"/>
          <p:nvPr/>
        </p:nvSpPr>
        <p:spPr>
          <a:xfrm>
            <a:off x="10318105" y="2334811"/>
            <a:ext cx="800219" cy="461665"/>
          </a:xfrm>
          <a:prstGeom prst="rect">
            <a:avLst/>
          </a:prstGeom>
          <a:noFill/>
        </p:spPr>
        <p:txBody>
          <a:bodyPr wrap="none" rtlCol="0">
            <a:spAutoFit/>
          </a:bodyPr>
          <a:lstStyle/>
          <a:p>
            <a:r>
              <a:rPr kumimoji="1" lang="ja-JP" altLang="en-US" sz="2400" dirty="0"/>
              <a:t>名前</a:t>
            </a:r>
          </a:p>
        </p:txBody>
      </p:sp>
      <p:sp>
        <p:nvSpPr>
          <p:cNvPr id="8" name="テキスト ボックス 7">
            <a:extLst>
              <a:ext uri="{FF2B5EF4-FFF2-40B4-BE49-F238E27FC236}">
                <a16:creationId xmlns:a16="http://schemas.microsoft.com/office/drawing/2014/main" id="{431B432A-78A7-9056-245C-13455A2618F4}"/>
              </a:ext>
            </a:extLst>
          </p:cNvPr>
          <p:cNvSpPr txBox="1"/>
          <p:nvPr/>
        </p:nvSpPr>
        <p:spPr>
          <a:xfrm>
            <a:off x="1080000" y="2027035"/>
            <a:ext cx="2749471" cy="769441"/>
          </a:xfrm>
          <a:prstGeom prst="rect">
            <a:avLst/>
          </a:prstGeom>
          <a:noFill/>
        </p:spPr>
        <p:txBody>
          <a:bodyPr wrap="none" rtlCol="0">
            <a:spAutoFit/>
          </a:bodyPr>
          <a:lstStyle/>
          <a:p>
            <a:r>
              <a:rPr kumimoji="1" lang="ja-JP" altLang="en-US" sz="2400" dirty="0"/>
              <a:t>サイズ</a:t>
            </a:r>
            <a:endParaRPr kumimoji="1" lang="en-US" altLang="ja-JP" sz="2400" dirty="0"/>
          </a:p>
          <a:p>
            <a:r>
              <a:rPr lang="ja-JP" altLang="en-US" sz="2000" dirty="0"/>
              <a:t>大きい方が早く消える</a:t>
            </a:r>
            <a:endParaRPr kumimoji="1" lang="ja-JP" altLang="en-US" sz="2000" dirty="0"/>
          </a:p>
        </p:txBody>
      </p:sp>
      <p:sp>
        <p:nvSpPr>
          <p:cNvPr id="9" name="テキスト ボックス 8">
            <a:extLst>
              <a:ext uri="{FF2B5EF4-FFF2-40B4-BE49-F238E27FC236}">
                <a16:creationId xmlns:a16="http://schemas.microsoft.com/office/drawing/2014/main" id="{BE628100-3D78-45ED-9AC6-18A2AEA289DC}"/>
              </a:ext>
            </a:extLst>
          </p:cNvPr>
          <p:cNvSpPr txBox="1"/>
          <p:nvPr/>
        </p:nvSpPr>
        <p:spPr>
          <a:xfrm>
            <a:off x="1080000" y="5705993"/>
            <a:ext cx="2646878" cy="461665"/>
          </a:xfrm>
          <a:prstGeom prst="rect">
            <a:avLst/>
          </a:prstGeom>
          <a:noFill/>
        </p:spPr>
        <p:txBody>
          <a:bodyPr wrap="none" rtlCol="0">
            <a:spAutoFit/>
          </a:bodyPr>
          <a:lstStyle/>
          <a:p>
            <a:r>
              <a:rPr kumimoji="1" lang="ja-JP" altLang="en-US" sz="2400" dirty="0"/>
              <a:t>エール一覧に戻る</a:t>
            </a:r>
          </a:p>
        </p:txBody>
      </p:sp>
      <p:sp>
        <p:nvSpPr>
          <p:cNvPr id="10" name="テキスト ボックス 9">
            <a:extLst>
              <a:ext uri="{FF2B5EF4-FFF2-40B4-BE49-F238E27FC236}">
                <a16:creationId xmlns:a16="http://schemas.microsoft.com/office/drawing/2014/main" id="{F868B670-CDCE-0679-0E5A-9F9CEC1C5F35}"/>
              </a:ext>
            </a:extLst>
          </p:cNvPr>
          <p:cNvSpPr txBox="1"/>
          <p:nvPr/>
        </p:nvSpPr>
        <p:spPr>
          <a:xfrm>
            <a:off x="1080000" y="4846972"/>
            <a:ext cx="1723549" cy="461665"/>
          </a:xfrm>
          <a:prstGeom prst="rect">
            <a:avLst/>
          </a:prstGeom>
          <a:noFill/>
        </p:spPr>
        <p:txBody>
          <a:bodyPr wrap="none" rtlCol="0">
            <a:spAutoFit/>
          </a:bodyPr>
          <a:lstStyle/>
          <a:p>
            <a:r>
              <a:rPr lang="ja-JP" altLang="en-US" sz="2400" dirty="0"/>
              <a:t>実際に贈る</a:t>
            </a:r>
            <a:endParaRPr kumimoji="1" lang="ja-JP" altLang="en-US" sz="2400" dirty="0"/>
          </a:p>
        </p:txBody>
      </p:sp>
      <p:sp>
        <p:nvSpPr>
          <p:cNvPr id="11" name="テキスト ボックス 10">
            <a:extLst>
              <a:ext uri="{FF2B5EF4-FFF2-40B4-BE49-F238E27FC236}">
                <a16:creationId xmlns:a16="http://schemas.microsoft.com/office/drawing/2014/main" id="{DDD40BFB-B2F7-45D0-4209-57F174BC68B1}"/>
              </a:ext>
            </a:extLst>
          </p:cNvPr>
          <p:cNvSpPr txBox="1"/>
          <p:nvPr/>
        </p:nvSpPr>
        <p:spPr>
          <a:xfrm>
            <a:off x="1080000" y="3364409"/>
            <a:ext cx="2749471" cy="769441"/>
          </a:xfrm>
          <a:prstGeom prst="rect">
            <a:avLst/>
          </a:prstGeom>
          <a:noFill/>
        </p:spPr>
        <p:txBody>
          <a:bodyPr wrap="none" rtlCol="0">
            <a:spAutoFit/>
          </a:bodyPr>
          <a:lstStyle/>
          <a:p>
            <a:r>
              <a:rPr kumimoji="1" lang="ja-JP" altLang="en-US" sz="2400" dirty="0"/>
              <a:t>価格</a:t>
            </a:r>
            <a:endParaRPr kumimoji="1" lang="en-US" altLang="ja-JP" sz="2400" dirty="0"/>
          </a:p>
          <a:p>
            <a:r>
              <a:rPr lang="ja-JP" altLang="en-US" sz="2000" dirty="0"/>
              <a:t>現時点では意味はない</a:t>
            </a:r>
            <a:endParaRPr kumimoji="1" lang="ja-JP" altLang="en-US" sz="2000" dirty="0"/>
          </a:p>
        </p:txBody>
      </p:sp>
      <p:sp>
        <p:nvSpPr>
          <p:cNvPr id="13" name="正方形/長方形 12">
            <a:extLst>
              <a:ext uri="{FF2B5EF4-FFF2-40B4-BE49-F238E27FC236}">
                <a16:creationId xmlns:a16="http://schemas.microsoft.com/office/drawing/2014/main" id="{A25E0C92-E491-5270-CD35-3DBD41AEBA1A}"/>
              </a:ext>
            </a:extLst>
          </p:cNvPr>
          <p:cNvSpPr/>
          <p:nvPr/>
        </p:nvSpPr>
        <p:spPr>
          <a:xfrm>
            <a:off x="5520000" y="5885322"/>
            <a:ext cx="1152000" cy="576000"/>
          </a:xfrm>
          <a:prstGeom prst="rect">
            <a:avLst/>
          </a:prstGeom>
          <a:solidFill>
            <a:srgbClr val="00B06B">
              <a:alpha val="10196"/>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419E0BE0-F680-1710-9C4C-4AE9DF2F9C9E}"/>
              </a:ext>
            </a:extLst>
          </p:cNvPr>
          <p:cNvSpPr/>
          <p:nvPr/>
        </p:nvSpPr>
        <p:spPr>
          <a:xfrm>
            <a:off x="5384136" y="5026300"/>
            <a:ext cx="1423725" cy="576000"/>
          </a:xfrm>
          <a:prstGeom prst="rect">
            <a:avLst/>
          </a:prstGeom>
          <a:solidFill>
            <a:srgbClr val="00B06B">
              <a:alpha val="10196"/>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DC2DA84-50AD-37D5-44BD-4EFE9741EA84}"/>
              </a:ext>
            </a:extLst>
          </p:cNvPr>
          <p:cNvSpPr/>
          <p:nvPr/>
        </p:nvSpPr>
        <p:spPr>
          <a:xfrm>
            <a:off x="4655998" y="3901650"/>
            <a:ext cx="2880000" cy="432000"/>
          </a:xfrm>
          <a:prstGeom prst="rect">
            <a:avLst/>
          </a:prstGeom>
          <a:solidFill>
            <a:srgbClr val="00B06B">
              <a:alpha val="10196"/>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B4B66771-17CF-F067-3323-0BBE7DEC4D26}"/>
              </a:ext>
            </a:extLst>
          </p:cNvPr>
          <p:cNvSpPr/>
          <p:nvPr/>
        </p:nvSpPr>
        <p:spPr>
          <a:xfrm>
            <a:off x="5171378" y="2622139"/>
            <a:ext cx="360000" cy="360000"/>
          </a:xfrm>
          <a:prstGeom prst="rect">
            <a:avLst/>
          </a:prstGeom>
          <a:solidFill>
            <a:srgbClr val="00B06B">
              <a:alpha val="10196"/>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992BC3BF-3A78-B76E-37FF-F96C4C90578F}"/>
              </a:ext>
            </a:extLst>
          </p:cNvPr>
          <p:cNvSpPr/>
          <p:nvPr/>
        </p:nvSpPr>
        <p:spPr>
          <a:xfrm>
            <a:off x="5645998" y="2618265"/>
            <a:ext cx="900000" cy="360000"/>
          </a:xfrm>
          <a:prstGeom prst="rect">
            <a:avLst/>
          </a:prstGeom>
          <a:solidFill>
            <a:srgbClr val="00B06B">
              <a:alpha val="10196"/>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EC7AA30-D4F7-DC84-42AD-48697EC47906}"/>
              </a:ext>
            </a:extLst>
          </p:cNvPr>
          <p:cNvSpPr/>
          <p:nvPr/>
        </p:nvSpPr>
        <p:spPr>
          <a:xfrm>
            <a:off x="5376000" y="952822"/>
            <a:ext cx="1440000" cy="1440000"/>
          </a:xfrm>
          <a:prstGeom prst="rect">
            <a:avLst/>
          </a:prstGeom>
          <a:solidFill>
            <a:srgbClr val="00B06B">
              <a:alpha val="10196"/>
            </a:srgb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66C65047-72EE-34D6-5132-E540F78EA5BB}"/>
              </a:ext>
            </a:extLst>
          </p:cNvPr>
          <p:cNvCxnSpPr>
            <a:cxnSpLocks/>
            <a:stCxn id="16" idx="1"/>
          </p:cNvCxnSpPr>
          <p:nvPr/>
        </p:nvCxnSpPr>
        <p:spPr>
          <a:xfrm flipH="1" flipV="1">
            <a:off x="1080000" y="2796476"/>
            <a:ext cx="4091378" cy="5663"/>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DA508A98-6AF8-E44B-AC21-F7258C06DA9E}"/>
              </a:ext>
            </a:extLst>
          </p:cNvPr>
          <p:cNvCxnSpPr>
            <a:stCxn id="14" idx="1"/>
          </p:cNvCxnSpPr>
          <p:nvPr/>
        </p:nvCxnSpPr>
        <p:spPr>
          <a:xfrm flipH="1">
            <a:off x="1080000" y="5314300"/>
            <a:ext cx="4304136"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84E8BB9-B415-7242-8B47-285B4007D712}"/>
              </a:ext>
            </a:extLst>
          </p:cNvPr>
          <p:cNvCxnSpPr>
            <a:stCxn id="13" idx="1"/>
          </p:cNvCxnSpPr>
          <p:nvPr/>
        </p:nvCxnSpPr>
        <p:spPr>
          <a:xfrm flipH="1">
            <a:off x="1080000" y="6173322"/>
            <a:ext cx="444000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FB3232C8-7C05-6BD8-89E3-9D92F7732E94}"/>
              </a:ext>
            </a:extLst>
          </p:cNvPr>
          <p:cNvCxnSpPr>
            <a:stCxn id="15" idx="1"/>
          </p:cNvCxnSpPr>
          <p:nvPr/>
        </p:nvCxnSpPr>
        <p:spPr>
          <a:xfrm flipH="1">
            <a:off x="1080000" y="4117650"/>
            <a:ext cx="3575998" cy="162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BB7FAB26-355C-E901-0C6A-8C3866693B9C}"/>
              </a:ext>
            </a:extLst>
          </p:cNvPr>
          <p:cNvCxnSpPr>
            <a:cxnSpLocks/>
            <a:stCxn id="17" idx="3"/>
          </p:cNvCxnSpPr>
          <p:nvPr/>
        </p:nvCxnSpPr>
        <p:spPr>
          <a:xfrm>
            <a:off x="6545998" y="2798265"/>
            <a:ext cx="457124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59C46453-DB3C-E6E0-D257-3381545A5E7D}"/>
              </a:ext>
            </a:extLst>
          </p:cNvPr>
          <p:cNvCxnSpPr>
            <a:stCxn id="18" idx="3"/>
          </p:cNvCxnSpPr>
          <p:nvPr/>
        </p:nvCxnSpPr>
        <p:spPr>
          <a:xfrm>
            <a:off x="6816000" y="1672822"/>
            <a:ext cx="4296000" cy="2027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064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C6B6673C-D4F6-14AF-73CA-FFDB53B62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2000" y="4789126"/>
            <a:ext cx="2520000" cy="1417500"/>
          </a:xfrm>
          <a:prstGeom prst="rect">
            <a:avLst/>
          </a:prstGeom>
          <a:effectLst>
            <a:outerShdw blurRad="50800" dist="38100" dir="2700000" algn="tl" rotWithShape="0">
              <a:prstClr val="black">
                <a:alpha val="40000"/>
              </a:prstClr>
            </a:outerShdw>
          </a:effectLst>
        </p:spPr>
      </p:pic>
      <p:pic>
        <p:nvPicPr>
          <p:cNvPr id="19" name="図 18">
            <a:extLst>
              <a:ext uri="{FF2B5EF4-FFF2-40B4-BE49-F238E27FC236}">
                <a16:creationId xmlns:a16="http://schemas.microsoft.com/office/drawing/2014/main" id="{9D7A2848-93CB-F700-A5B3-351E8E006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0829" y="648585"/>
            <a:ext cx="2520000" cy="1417149"/>
          </a:xfrm>
          <a:prstGeom prst="rect">
            <a:avLst/>
          </a:prstGeom>
          <a:effectLst>
            <a:outerShdw blurRad="50800" dist="38100" dir="2700000" algn="tl" rotWithShape="0">
              <a:prstClr val="black">
                <a:alpha val="40000"/>
              </a:prstClr>
            </a:outerShdw>
          </a:effectLst>
        </p:spPr>
      </p:pic>
      <p:pic>
        <p:nvPicPr>
          <p:cNvPr id="25" name="図 24">
            <a:extLst>
              <a:ext uri="{FF2B5EF4-FFF2-40B4-BE49-F238E27FC236}">
                <a16:creationId xmlns:a16="http://schemas.microsoft.com/office/drawing/2014/main" id="{631CDD31-2D9E-4753-6753-57F388B2E5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0829" y="2718028"/>
            <a:ext cx="2520000" cy="1417149"/>
          </a:xfrm>
          <a:prstGeom prst="rect">
            <a:avLst/>
          </a:prstGeom>
          <a:effectLst>
            <a:outerShdw blurRad="50800" dist="38100" dir="2700000" algn="tl" rotWithShape="0">
              <a:prstClr val="black">
                <a:alpha val="40000"/>
              </a:prstClr>
            </a:outerShdw>
          </a:effectLst>
        </p:spPr>
      </p:pic>
      <p:sp>
        <p:nvSpPr>
          <p:cNvPr id="2" name="タイトル 1">
            <a:extLst>
              <a:ext uri="{FF2B5EF4-FFF2-40B4-BE49-F238E27FC236}">
                <a16:creationId xmlns:a16="http://schemas.microsoft.com/office/drawing/2014/main" id="{61CD8465-40DF-483F-B864-560DF19BF9A5}"/>
              </a:ext>
            </a:extLst>
          </p:cNvPr>
          <p:cNvSpPr>
            <a:spLocks noGrp="1"/>
          </p:cNvSpPr>
          <p:nvPr>
            <p:ph type="title"/>
          </p:nvPr>
        </p:nvSpPr>
        <p:spPr/>
        <p:txBody>
          <a:bodyPr/>
          <a:lstStyle/>
          <a:p>
            <a:r>
              <a:rPr kumimoji="1" lang="ja-JP" altLang="en-US" dirty="0"/>
              <a:t>コントローラ</a:t>
            </a:r>
          </a:p>
        </p:txBody>
      </p:sp>
      <p:sp>
        <p:nvSpPr>
          <p:cNvPr id="10" name="正方形/長方形 9">
            <a:extLst>
              <a:ext uri="{FF2B5EF4-FFF2-40B4-BE49-F238E27FC236}">
                <a16:creationId xmlns:a16="http://schemas.microsoft.com/office/drawing/2014/main" id="{76499099-775A-48B9-ACD8-8B3E2044B682}"/>
              </a:ext>
            </a:extLst>
          </p:cNvPr>
          <p:cNvSpPr/>
          <p:nvPr/>
        </p:nvSpPr>
        <p:spPr>
          <a:xfrm>
            <a:off x="8232000" y="2068875"/>
            <a:ext cx="2520000" cy="360000"/>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5"/>
                </a:solidFill>
              </a:rPr>
              <a:t>エラーダイアログ</a:t>
            </a:r>
          </a:p>
        </p:txBody>
      </p:sp>
      <p:sp>
        <p:nvSpPr>
          <p:cNvPr id="11" name="正方形/長方形 10">
            <a:extLst>
              <a:ext uri="{FF2B5EF4-FFF2-40B4-BE49-F238E27FC236}">
                <a16:creationId xmlns:a16="http://schemas.microsoft.com/office/drawing/2014/main" id="{4F392001-D9CA-4FEE-826B-26C939EEFCBA}"/>
              </a:ext>
            </a:extLst>
          </p:cNvPr>
          <p:cNvSpPr/>
          <p:nvPr/>
        </p:nvSpPr>
        <p:spPr>
          <a:xfrm>
            <a:off x="8232000" y="6208378"/>
            <a:ext cx="2520000" cy="36000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ライブ画面</a:t>
            </a:r>
            <a:endParaRPr kumimoji="1" lang="ja-JP" altLang="en-US" sz="1600" b="1" dirty="0"/>
          </a:p>
        </p:txBody>
      </p:sp>
      <p:sp>
        <p:nvSpPr>
          <p:cNvPr id="12" name="正方形/長方形 11">
            <a:extLst>
              <a:ext uri="{FF2B5EF4-FFF2-40B4-BE49-F238E27FC236}">
                <a16:creationId xmlns:a16="http://schemas.microsoft.com/office/drawing/2014/main" id="{ACBBC10E-85ED-4A0E-9A9F-4A30FCE9CFA2}"/>
              </a:ext>
            </a:extLst>
          </p:cNvPr>
          <p:cNvSpPr/>
          <p:nvPr/>
        </p:nvSpPr>
        <p:spPr>
          <a:xfrm>
            <a:off x="8232000" y="4137750"/>
            <a:ext cx="2520000" cy="360000"/>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5"/>
                </a:solidFill>
              </a:rPr>
              <a:t>情報ダイアログ</a:t>
            </a:r>
          </a:p>
        </p:txBody>
      </p:sp>
      <p:cxnSp>
        <p:nvCxnSpPr>
          <p:cNvPr id="13" name="コネクタ: カギ線 12">
            <a:extLst>
              <a:ext uri="{FF2B5EF4-FFF2-40B4-BE49-F238E27FC236}">
                <a16:creationId xmlns:a16="http://schemas.microsoft.com/office/drawing/2014/main" id="{4802FC50-0BC1-4645-9B46-F0954FE94420}"/>
              </a:ext>
            </a:extLst>
          </p:cNvPr>
          <p:cNvCxnSpPr>
            <a:cxnSpLocks/>
          </p:cNvCxnSpPr>
          <p:nvPr/>
        </p:nvCxnSpPr>
        <p:spPr>
          <a:xfrm flipV="1">
            <a:off x="3957660" y="1360125"/>
            <a:ext cx="4274340" cy="2068876"/>
          </a:xfrm>
          <a:prstGeom prst="bentConnector3">
            <a:avLst>
              <a:gd name="adj1" fmla="val 50000"/>
            </a:avLst>
          </a:prstGeom>
          <a:ln>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4C8B0F1A-9FF8-4D1E-98F7-5C0B1C3552C6}"/>
              </a:ext>
            </a:extLst>
          </p:cNvPr>
          <p:cNvCxnSpPr>
            <a:cxnSpLocks/>
          </p:cNvCxnSpPr>
          <p:nvPr/>
        </p:nvCxnSpPr>
        <p:spPr>
          <a:xfrm>
            <a:off x="3960000" y="3429000"/>
            <a:ext cx="4272000" cy="2068875"/>
          </a:xfrm>
          <a:prstGeom prst="bentConnector3">
            <a:avLst>
              <a:gd name="adj1" fmla="val 50000"/>
            </a:avLst>
          </a:prstGeom>
          <a:ln>
            <a:solidFill>
              <a:schemeClr val="tx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B4E0D564-B779-478B-B582-439AE29C5021}"/>
              </a:ext>
            </a:extLst>
          </p:cNvPr>
          <p:cNvCxnSpPr>
            <a:cxnSpLocks/>
          </p:cNvCxnSpPr>
          <p:nvPr/>
        </p:nvCxnSpPr>
        <p:spPr>
          <a:xfrm>
            <a:off x="3957660" y="3429000"/>
            <a:ext cx="4274340" cy="0"/>
          </a:xfrm>
          <a:prstGeom prst="straightConnector1">
            <a:avLst/>
          </a:prstGeom>
          <a:ln>
            <a:solidFill>
              <a:schemeClr val="tx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5E078C2-221B-437F-9330-26DDB46BDB0B}"/>
              </a:ext>
            </a:extLst>
          </p:cNvPr>
          <p:cNvSpPr txBox="1"/>
          <p:nvPr/>
        </p:nvSpPr>
        <p:spPr>
          <a:xfrm>
            <a:off x="6771344" y="557116"/>
            <a:ext cx="1460656" cy="800219"/>
          </a:xfrm>
          <a:prstGeom prst="rect">
            <a:avLst/>
          </a:prstGeom>
          <a:noFill/>
        </p:spPr>
        <p:txBody>
          <a:bodyPr wrap="none" rtlCol="0" anchor="b">
            <a:spAutoFit/>
          </a:bodyPr>
          <a:lstStyle/>
          <a:p>
            <a:pPr algn="r">
              <a:lnSpc>
                <a:spcPct val="150000"/>
              </a:lnSpc>
            </a:pPr>
            <a:r>
              <a:rPr lang="ja-JP" altLang="en-US" sz="1600" dirty="0">
                <a:solidFill>
                  <a:schemeClr val="tx2"/>
                </a:solidFill>
              </a:rPr>
              <a:t>サーバの状態</a:t>
            </a:r>
            <a:r>
              <a:rPr lang="en-US" altLang="ja-JP" sz="1600" dirty="0">
                <a:solidFill>
                  <a:schemeClr val="tx2"/>
                </a:solidFill>
              </a:rPr>
              <a:t>:</a:t>
            </a:r>
          </a:p>
          <a:p>
            <a:pPr algn="r">
              <a:lnSpc>
                <a:spcPct val="150000"/>
              </a:lnSpc>
            </a:pPr>
            <a:r>
              <a:rPr lang="ja-JP" altLang="en-US" sz="1600" dirty="0">
                <a:solidFill>
                  <a:schemeClr val="tx2"/>
                </a:solidFill>
              </a:rPr>
              <a:t>未起動</a:t>
            </a:r>
          </a:p>
        </p:txBody>
      </p:sp>
      <p:sp>
        <p:nvSpPr>
          <p:cNvPr id="23" name="テキスト ボックス 22">
            <a:extLst>
              <a:ext uri="{FF2B5EF4-FFF2-40B4-BE49-F238E27FC236}">
                <a16:creationId xmlns:a16="http://schemas.microsoft.com/office/drawing/2014/main" id="{0DFBA5F6-518D-42D0-B41D-414751B3C46E}"/>
              </a:ext>
            </a:extLst>
          </p:cNvPr>
          <p:cNvSpPr txBox="1"/>
          <p:nvPr/>
        </p:nvSpPr>
        <p:spPr>
          <a:xfrm>
            <a:off x="7431781" y="3090446"/>
            <a:ext cx="800219" cy="338554"/>
          </a:xfrm>
          <a:prstGeom prst="rect">
            <a:avLst/>
          </a:prstGeom>
          <a:noFill/>
        </p:spPr>
        <p:txBody>
          <a:bodyPr wrap="none" rtlCol="0">
            <a:spAutoFit/>
          </a:bodyPr>
          <a:lstStyle/>
          <a:p>
            <a:pPr algn="r"/>
            <a:r>
              <a:rPr lang="ja-JP" altLang="en-US" sz="1600" dirty="0">
                <a:solidFill>
                  <a:schemeClr val="tx2"/>
                </a:solidFill>
              </a:rPr>
              <a:t>停止中</a:t>
            </a:r>
            <a:endParaRPr kumimoji="1" lang="ja-JP" altLang="en-US" sz="1600" dirty="0">
              <a:solidFill>
                <a:schemeClr val="tx2"/>
              </a:solidFill>
            </a:endParaRPr>
          </a:p>
        </p:txBody>
      </p:sp>
      <p:sp>
        <p:nvSpPr>
          <p:cNvPr id="24" name="テキスト ボックス 23">
            <a:extLst>
              <a:ext uri="{FF2B5EF4-FFF2-40B4-BE49-F238E27FC236}">
                <a16:creationId xmlns:a16="http://schemas.microsoft.com/office/drawing/2014/main" id="{CAAEE32B-AC15-4453-B5FA-CCE2834FCA45}"/>
              </a:ext>
            </a:extLst>
          </p:cNvPr>
          <p:cNvSpPr txBox="1"/>
          <p:nvPr/>
        </p:nvSpPr>
        <p:spPr>
          <a:xfrm>
            <a:off x="7225427" y="4697656"/>
            <a:ext cx="1005403" cy="800219"/>
          </a:xfrm>
          <a:prstGeom prst="rect">
            <a:avLst/>
          </a:prstGeom>
          <a:noFill/>
        </p:spPr>
        <p:txBody>
          <a:bodyPr wrap="none" rtlCol="0" anchor="b">
            <a:spAutoFit/>
          </a:bodyPr>
          <a:lstStyle/>
          <a:p>
            <a:pPr algn="r">
              <a:lnSpc>
                <a:spcPct val="150000"/>
              </a:lnSpc>
            </a:pPr>
            <a:r>
              <a:rPr lang="ja-JP" altLang="en-US" sz="1600" dirty="0">
                <a:solidFill>
                  <a:schemeClr val="tx2"/>
                </a:solidFill>
              </a:rPr>
              <a:t>準備中</a:t>
            </a:r>
            <a:endParaRPr lang="en-US" altLang="ja-JP" sz="1600" dirty="0">
              <a:solidFill>
                <a:schemeClr val="tx2"/>
              </a:solidFill>
            </a:endParaRPr>
          </a:p>
          <a:p>
            <a:pPr algn="r">
              <a:lnSpc>
                <a:spcPct val="150000"/>
              </a:lnSpc>
            </a:pPr>
            <a:r>
              <a:rPr lang="ja-JP" altLang="en-US" sz="1600" dirty="0">
                <a:solidFill>
                  <a:schemeClr val="tx2"/>
                </a:solidFill>
              </a:rPr>
              <a:t>ライブ中</a:t>
            </a:r>
          </a:p>
        </p:txBody>
      </p:sp>
      <p:sp>
        <p:nvSpPr>
          <p:cNvPr id="26" name="テキスト ボックス 25">
            <a:extLst>
              <a:ext uri="{FF2B5EF4-FFF2-40B4-BE49-F238E27FC236}">
                <a16:creationId xmlns:a16="http://schemas.microsoft.com/office/drawing/2014/main" id="{96B575E2-5D64-459B-9D14-C6240BEF659E}"/>
              </a:ext>
            </a:extLst>
          </p:cNvPr>
          <p:cNvSpPr txBox="1"/>
          <p:nvPr/>
        </p:nvSpPr>
        <p:spPr>
          <a:xfrm>
            <a:off x="7020242" y="5497875"/>
            <a:ext cx="1210588" cy="800219"/>
          </a:xfrm>
          <a:prstGeom prst="rect">
            <a:avLst/>
          </a:prstGeom>
          <a:noFill/>
        </p:spPr>
        <p:txBody>
          <a:bodyPr wrap="none" rtlCol="0">
            <a:spAutoFit/>
          </a:bodyPr>
          <a:lstStyle/>
          <a:p>
            <a:pPr algn="r">
              <a:lnSpc>
                <a:spcPct val="150000"/>
              </a:lnSpc>
            </a:pPr>
            <a:r>
              <a:rPr kumimoji="1" lang="en-US" altLang="ja-JP" sz="1600" dirty="0">
                <a:solidFill>
                  <a:schemeClr val="tx2"/>
                </a:solidFill>
              </a:rPr>
              <a:t>[</a:t>
            </a:r>
            <a:r>
              <a:rPr kumimoji="1" lang="ja-JP" altLang="en-US" sz="1600" dirty="0">
                <a:solidFill>
                  <a:schemeClr val="tx2"/>
                </a:solidFill>
              </a:rPr>
              <a:t>←</a:t>
            </a:r>
            <a:r>
              <a:rPr kumimoji="1" lang="en-US" altLang="ja-JP" sz="1600" dirty="0">
                <a:solidFill>
                  <a:schemeClr val="tx2"/>
                </a:solidFill>
              </a:rPr>
              <a:t>]</a:t>
            </a:r>
          </a:p>
          <a:p>
            <a:pPr algn="r">
              <a:lnSpc>
                <a:spcPct val="150000"/>
              </a:lnSpc>
            </a:pPr>
            <a:r>
              <a:rPr kumimoji="1" lang="ja-JP" altLang="en-US" sz="1600" dirty="0">
                <a:solidFill>
                  <a:schemeClr val="tx2"/>
                </a:solidFill>
              </a:rPr>
              <a:t>ライブ終了</a:t>
            </a:r>
          </a:p>
        </p:txBody>
      </p:sp>
      <p:sp>
        <p:nvSpPr>
          <p:cNvPr id="28" name="テキスト ボックス 27">
            <a:extLst>
              <a:ext uri="{FF2B5EF4-FFF2-40B4-BE49-F238E27FC236}">
                <a16:creationId xmlns:a16="http://schemas.microsoft.com/office/drawing/2014/main" id="{65B52C05-3DCA-4D21-A91A-5B39A8D4C37E}"/>
              </a:ext>
            </a:extLst>
          </p:cNvPr>
          <p:cNvSpPr txBox="1"/>
          <p:nvPr/>
        </p:nvSpPr>
        <p:spPr>
          <a:xfrm>
            <a:off x="3957660" y="3090446"/>
            <a:ext cx="1130438" cy="338554"/>
          </a:xfrm>
          <a:prstGeom prst="rect">
            <a:avLst/>
          </a:prstGeom>
          <a:noFill/>
        </p:spPr>
        <p:txBody>
          <a:bodyPr wrap="none" rtlCol="0">
            <a:spAutoFit/>
          </a:bodyPr>
          <a:lstStyle/>
          <a:p>
            <a:r>
              <a:rPr kumimoji="1" lang="en-US" altLang="ja-JP" sz="1600" dirty="0">
                <a:solidFill>
                  <a:schemeClr val="tx2"/>
                </a:solidFill>
              </a:rPr>
              <a:t>[</a:t>
            </a:r>
            <a:r>
              <a:rPr kumimoji="1" lang="ja-JP" altLang="en-US" sz="1600" dirty="0">
                <a:solidFill>
                  <a:schemeClr val="tx2"/>
                </a:solidFill>
              </a:rPr>
              <a:t>接続する</a:t>
            </a:r>
            <a:r>
              <a:rPr kumimoji="1" lang="en-US" altLang="ja-JP" sz="1600" dirty="0">
                <a:solidFill>
                  <a:schemeClr val="tx2"/>
                </a:solidFill>
              </a:rPr>
              <a:t>]</a:t>
            </a:r>
            <a:endParaRPr kumimoji="1" lang="ja-JP" altLang="en-US" sz="1600" dirty="0">
              <a:solidFill>
                <a:schemeClr val="tx2"/>
              </a:solidFill>
            </a:endParaRPr>
          </a:p>
        </p:txBody>
      </p:sp>
      <p:sp>
        <p:nvSpPr>
          <p:cNvPr id="29" name="テキスト ボックス 28">
            <a:extLst>
              <a:ext uri="{FF2B5EF4-FFF2-40B4-BE49-F238E27FC236}">
                <a16:creationId xmlns:a16="http://schemas.microsoft.com/office/drawing/2014/main" id="{680D3BDF-3C14-4DFD-A965-09372C5C4729}"/>
              </a:ext>
            </a:extLst>
          </p:cNvPr>
          <p:cNvSpPr txBox="1"/>
          <p:nvPr/>
        </p:nvSpPr>
        <p:spPr>
          <a:xfrm>
            <a:off x="7715945" y="1357335"/>
            <a:ext cx="514885" cy="338554"/>
          </a:xfrm>
          <a:prstGeom prst="rect">
            <a:avLst/>
          </a:prstGeom>
          <a:noFill/>
        </p:spPr>
        <p:txBody>
          <a:bodyPr wrap="none" rtlCol="0">
            <a:spAutoFit/>
          </a:bodyPr>
          <a:lstStyle/>
          <a:p>
            <a:pPr algn="r"/>
            <a:r>
              <a:rPr kumimoji="1" lang="en-US" altLang="ja-JP" sz="1600" dirty="0">
                <a:solidFill>
                  <a:schemeClr val="tx2"/>
                </a:solidFill>
              </a:rPr>
              <a:t>[</a:t>
            </a:r>
            <a:r>
              <a:rPr lang="ja-JP" altLang="en-US" sz="1600" dirty="0">
                <a:solidFill>
                  <a:schemeClr val="tx2"/>
                </a:solidFill>
              </a:rPr>
              <a:t>✓</a:t>
            </a:r>
            <a:r>
              <a:rPr kumimoji="1" lang="en-US" altLang="ja-JP" sz="1600" dirty="0">
                <a:solidFill>
                  <a:schemeClr val="tx2"/>
                </a:solidFill>
              </a:rPr>
              <a:t>]</a:t>
            </a:r>
            <a:endParaRPr kumimoji="1" lang="ja-JP" altLang="en-US" sz="1600" dirty="0">
              <a:solidFill>
                <a:schemeClr val="tx2"/>
              </a:solidFill>
            </a:endParaRPr>
          </a:p>
        </p:txBody>
      </p:sp>
      <p:sp>
        <p:nvSpPr>
          <p:cNvPr id="30" name="テキスト ボックス 29">
            <a:extLst>
              <a:ext uri="{FF2B5EF4-FFF2-40B4-BE49-F238E27FC236}">
                <a16:creationId xmlns:a16="http://schemas.microsoft.com/office/drawing/2014/main" id="{514BD0B8-07F8-4F9E-AED4-AD06AA94DD8A}"/>
              </a:ext>
            </a:extLst>
          </p:cNvPr>
          <p:cNvSpPr txBox="1"/>
          <p:nvPr/>
        </p:nvSpPr>
        <p:spPr>
          <a:xfrm>
            <a:off x="7715944" y="3433840"/>
            <a:ext cx="514885" cy="338554"/>
          </a:xfrm>
          <a:prstGeom prst="rect">
            <a:avLst/>
          </a:prstGeom>
          <a:noFill/>
        </p:spPr>
        <p:txBody>
          <a:bodyPr wrap="none" rtlCol="0">
            <a:spAutoFit/>
          </a:bodyPr>
          <a:lstStyle/>
          <a:p>
            <a:pPr algn="r"/>
            <a:r>
              <a:rPr kumimoji="1" lang="en-US" altLang="ja-JP" sz="1600" dirty="0">
                <a:solidFill>
                  <a:schemeClr val="tx2"/>
                </a:solidFill>
              </a:rPr>
              <a:t>[</a:t>
            </a:r>
            <a:r>
              <a:rPr lang="ja-JP" altLang="en-US" sz="1600" dirty="0">
                <a:solidFill>
                  <a:schemeClr val="tx2"/>
                </a:solidFill>
              </a:rPr>
              <a:t>✓</a:t>
            </a:r>
            <a:r>
              <a:rPr kumimoji="1" lang="en-US" altLang="ja-JP" sz="1600" dirty="0">
                <a:solidFill>
                  <a:schemeClr val="tx2"/>
                </a:solidFill>
              </a:rPr>
              <a:t>]</a:t>
            </a:r>
            <a:endParaRPr kumimoji="1" lang="ja-JP" altLang="en-US" sz="1600" dirty="0">
              <a:solidFill>
                <a:schemeClr val="tx2"/>
              </a:solidFill>
            </a:endParaRPr>
          </a:p>
        </p:txBody>
      </p:sp>
      <p:sp>
        <p:nvSpPr>
          <p:cNvPr id="31" name="矢印: 五方向 30">
            <a:extLst>
              <a:ext uri="{FF2B5EF4-FFF2-40B4-BE49-F238E27FC236}">
                <a16:creationId xmlns:a16="http://schemas.microsoft.com/office/drawing/2014/main" id="{B77AED62-1ED5-4E42-A3D8-D24EC3782F3E}"/>
              </a:ext>
            </a:extLst>
          </p:cNvPr>
          <p:cNvSpPr/>
          <p:nvPr/>
        </p:nvSpPr>
        <p:spPr>
          <a:xfrm>
            <a:off x="1437660" y="2370446"/>
            <a:ext cx="1440000" cy="720000"/>
          </a:xfrm>
          <a:prstGeom prst="homePlat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テキスト ボックス 31">
            <a:extLst>
              <a:ext uri="{FF2B5EF4-FFF2-40B4-BE49-F238E27FC236}">
                <a16:creationId xmlns:a16="http://schemas.microsoft.com/office/drawing/2014/main" id="{3A9061CE-5DCA-49FE-BEFE-735AF4C5AD36}"/>
              </a:ext>
            </a:extLst>
          </p:cNvPr>
          <p:cNvSpPr txBox="1"/>
          <p:nvPr/>
        </p:nvSpPr>
        <p:spPr>
          <a:xfrm>
            <a:off x="1438035" y="2382230"/>
            <a:ext cx="1005403" cy="338554"/>
          </a:xfrm>
          <a:prstGeom prst="rect">
            <a:avLst/>
          </a:prstGeom>
          <a:noFill/>
        </p:spPr>
        <p:txBody>
          <a:bodyPr wrap="none" rtlCol="0">
            <a:spAutoFit/>
          </a:bodyPr>
          <a:lstStyle/>
          <a:p>
            <a:r>
              <a:rPr kumimoji="1" lang="ja-JP" altLang="en-US" sz="1600" dirty="0">
                <a:solidFill>
                  <a:schemeClr val="tx1">
                    <a:lumMod val="50000"/>
                    <a:lumOff val="50000"/>
                  </a:schemeClr>
                </a:solidFill>
              </a:rPr>
              <a:t>初期状態</a:t>
            </a:r>
          </a:p>
        </p:txBody>
      </p:sp>
      <p:pic>
        <p:nvPicPr>
          <p:cNvPr id="14" name="図 13">
            <a:extLst>
              <a:ext uri="{FF2B5EF4-FFF2-40B4-BE49-F238E27FC236}">
                <a16:creationId xmlns:a16="http://schemas.microsoft.com/office/drawing/2014/main" id="{B6BBAF20-D2A6-4155-9B85-FAF8F99D183B}"/>
              </a:ext>
            </a:extLst>
          </p:cNvPr>
          <p:cNvPicPr>
            <a:picLocks noChangeAspect="1"/>
          </p:cNvPicPr>
          <p:nvPr/>
        </p:nvPicPr>
        <p:blipFill rotWithShape="1">
          <a:blip r:embed="rId6">
            <a:extLst>
              <a:ext uri="{28A0092B-C50C-407E-A947-70E740481C1C}">
                <a14:useLocalDpi xmlns:a14="http://schemas.microsoft.com/office/drawing/2010/main" val="0"/>
              </a:ext>
            </a:extLst>
          </a:blip>
          <a:srcRect l="20049" t="31226" r="23650" b="12308"/>
          <a:stretch/>
        </p:blipFill>
        <p:spPr>
          <a:xfrm>
            <a:off x="1437660" y="2716063"/>
            <a:ext cx="2520000" cy="1421687"/>
          </a:xfrm>
          <a:prstGeom prst="rect">
            <a:avLst/>
          </a:prstGeom>
          <a:effectLst>
            <a:outerShdw blurRad="50800" dist="38100" dir="2700000" algn="tl" rotWithShape="0">
              <a:prstClr val="black">
                <a:alpha val="40000"/>
              </a:prstClr>
            </a:outerShdw>
          </a:effectLst>
        </p:spPr>
      </p:pic>
      <p:sp>
        <p:nvSpPr>
          <p:cNvPr id="9" name="正方形/長方形 8">
            <a:extLst>
              <a:ext uri="{FF2B5EF4-FFF2-40B4-BE49-F238E27FC236}">
                <a16:creationId xmlns:a16="http://schemas.microsoft.com/office/drawing/2014/main" id="{F149B0C1-444D-40C2-8B36-68291C8B45A5}"/>
              </a:ext>
            </a:extLst>
          </p:cNvPr>
          <p:cNvSpPr/>
          <p:nvPr/>
        </p:nvSpPr>
        <p:spPr>
          <a:xfrm>
            <a:off x="1440000" y="4140541"/>
            <a:ext cx="2520000" cy="36000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タイトル画面</a:t>
            </a:r>
            <a:endParaRPr kumimoji="1" lang="ja-JP" altLang="en-US" sz="1600" b="1" dirty="0"/>
          </a:p>
        </p:txBody>
      </p:sp>
    </p:spTree>
    <p:extLst>
      <p:ext uri="{BB962C8B-B14F-4D97-AF65-F5344CB8AC3E}">
        <p14:creationId xmlns:p14="http://schemas.microsoft.com/office/powerpoint/2010/main" val="138460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BD4A1F-337D-4A60-81F6-D60BCF61EFA4}"/>
              </a:ext>
            </a:extLst>
          </p:cNvPr>
          <p:cNvSpPr>
            <a:spLocks noGrp="1"/>
          </p:cNvSpPr>
          <p:nvPr>
            <p:ph type="title"/>
          </p:nvPr>
        </p:nvSpPr>
        <p:spPr/>
        <p:txBody>
          <a:bodyPr/>
          <a:lstStyle/>
          <a:p>
            <a:r>
              <a:rPr kumimoji="1" lang="ja-JP" altLang="en-US" dirty="0"/>
              <a:t>ライブ画面</a:t>
            </a:r>
          </a:p>
        </p:txBody>
      </p:sp>
      <p:grpSp>
        <p:nvGrpSpPr>
          <p:cNvPr id="10" name="グループ化 9">
            <a:extLst>
              <a:ext uri="{FF2B5EF4-FFF2-40B4-BE49-F238E27FC236}">
                <a16:creationId xmlns:a16="http://schemas.microsoft.com/office/drawing/2014/main" id="{8F2DDB43-EED6-3C1B-0760-631997F19C94}"/>
              </a:ext>
            </a:extLst>
          </p:cNvPr>
          <p:cNvGrpSpPr/>
          <p:nvPr/>
        </p:nvGrpSpPr>
        <p:grpSpPr>
          <a:xfrm>
            <a:off x="4922190" y="1098000"/>
            <a:ext cx="7269810" cy="5760000"/>
            <a:chOff x="2875722" y="0"/>
            <a:chExt cx="8653732" cy="6858000"/>
          </a:xfrm>
        </p:grpSpPr>
        <p:pic>
          <p:nvPicPr>
            <p:cNvPr id="7" name="図 6">
              <a:extLst>
                <a:ext uri="{FF2B5EF4-FFF2-40B4-BE49-F238E27FC236}">
                  <a16:creationId xmlns:a16="http://schemas.microsoft.com/office/drawing/2014/main" id="{7D703A42-414F-84CD-FF1D-6979A365572F}"/>
                </a:ext>
              </a:extLst>
            </p:cNvPr>
            <p:cNvPicPr>
              <a:picLocks noChangeAspect="1"/>
            </p:cNvPicPr>
            <p:nvPr/>
          </p:nvPicPr>
          <p:blipFill rotWithShape="1">
            <a:blip r:embed="rId3">
              <a:extLst>
                <a:ext uri="{28A0092B-C50C-407E-A947-70E740481C1C}">
                  <a14:useLocalDpi xmlns:a14="http://schemas.microsoft.com/office/drawing/2010/main" val="0"/>
                </a:ext>
              </a:extLst>
            </a:blip>
            <a:srcRect l="23587" r="5434"/>
            <a:stretch/>
          </p:blipFill>
          <p:spPr>
            <a:xfrm>
              <a:off x="2875722" y="0"/>
              <a:ext cx="8653732" cy="6858000"/>
            </a:xfrm>
            <a:prstGeom prst="rect">
              <a:avLst/>
            </a:prstGeom>
          </p:spPr>
        </p:pic>
        <p:pic>
          <p:nvPicPr>
            <p:cNvPr id="5" name="図 4">
              <a:extLst>
                <a:ext uri="{FF2B5EF4-FFF2-40B4-BE49-F238E27FC236}">
                  <a16:creationId xmlns:a16="http://schemas.microsoft.com/office/drawing/2014/main" id="{0859F89D-25EC-DE7F-E9CF-35A18D804F5E}"/>
                </a:ext>
              </a:extLst>
            </p:cNvPr>
            <p:cNvPicPr>
              <a:picLocks noChangeAspect="1"/>
            </p:cNvPicPr>
            <p:nvPr/>
          </p:nvPicPr>
          <p:blipFill rotWithShape="1">
            <a:blip r:embed="rId4">
              <a:extLst>
                <a:ext uri="{28A0092B-C50C-407E-A947-70E740481C1C}">
                  <a14:useLocalDpi xmlns:a14="http://schemas.microsoft.com/office/drawing/2010/main" val="0"/>
                </a:ext>
              </a:extLst>
            </a:blip>
            <a:srcRect l="73819" r="5434" b="84252"/>
            <a:stretch/>
          </p:blipFill>
          <p:spPr>
            <a:xfrm>
              <a:off x="9000001" y="0"/>
              <a:ext cx="2529453" cy="1080000"/>
            </a:xfrm>
            <a:prstGeom prst="rect">
              <a:avLst/>
            </a:prstGeom>
          </p:spPr>
        </p:pic>
      </p:grpSp>
      <p:sp>
        <p:nvSpPr>
          <p:cNvPr id="12" name="正方形/長方形 11">
            <a:extLst>
              <a:ext uri="{FF2B5EF4-FFF2-40B4-BE49-F238E27FC236}">
                <a16:creationId xmlns:a16="http://schemas.microsoft.com/office/drawing/2014/main" id="{7134AC94-2E4E-2098-33B4-55880A9D251F}"/>
              </a:ext>
            </a:extLst>
          </p:cNvPr>
          <p:cNvSpPr/>
          <p:nvPr/>
        </p:nvSpPr>
        <p:spPr>
          <a:xfrm>
            <a:off x="4922190" y="1098000"/>
            <a:ext cx="1173810" cy="606327"/>
          </a:xfrm>
          <a:prstGeom prst="rect">
            <a:avLst/>
          </a:prstGeom>
          <a:solidFill>
            <a:schemeClr val="accent5">
              <a:alpha val="2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EEB840B0-62C2-44D2-8CAB-0F71164F87C5}"/>
              </a:ext>
            </a:extLst>
          </p:cNvPr>
          <p:cNvSpPr/>
          <p:nvPr/>
        </p:nvSpPr>
        <p:spPr>
          <a:xfrm>
            <a:off x="4922190" y="5340626"/>
            <a:ext cx="2220732" cy="1518413"/>
          </a:xfrm>
          <a:prstGeom prst="rect">
            <a:avLst/>
          </a:prstGeom>
          <a:solidFill>
            <a:schemeClr val="accent5">
              <a:alpha val="2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0ACBE33F-CD32-22D4-E1F1-E15F89218F1F}"/>
              </a:ext>
            </a:extLst>
          </p:cNvPr>
          <p:cNvSpPr/>
          <p:nvPr/>
        </p:nvSpPr>
        <p:spPr>
          <a:xfrm>
            <a:off x="10067062" y="1096116"/>
            <a:ext cx="2124938" cy="90897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57327494-2390-3482-4D8A-ACA366A9BA39}"/>
              </a:ext>
            </a:extLst>
          </p:cNvPr>
          <p:cNvSpPr txBox="1"/>
          <p:nvPr/>
        </p:nvSpPr>
        <p:spPr>
          <a:xfrm>
            <a:off x="1440000" y="2615375"/>
            <a:ext cx="2339102" cy="461665"/>
          </a:xfrm>
          <a:prstGeom prst="rect">
            <a:avLst/>
          </a:prstGeom>
          <a:noFill/>
        </p:spPr>
        <p:txBody>
          <a:bodyPr wrap="none" rtlCol="0">
            <a:spAutoFit/>
          </a:bodyPr>
          <a:lstStyle/>
          <a:p>
            <a:r>
              <a:rPr lang="ja-JP" altLang="en-US" sz="2400" dirty="0"/>
              <a:t>サーバから切断</a:t>
            </a:r>
            <a:endParaRPr kumimoji="1" lang="ja-JP" altLang="en-US" sz="2400" dirty="0"/>
          </a:p>
        </p:txBody>
      </p:sp>
      <p:sp>
        <p:nvSpPr>
          <p:cNvPr id="16" name="テキスト ボックス 15">
            <a:extLst>
              <a:ext uri="{FF2B5EF4-FFF2-40B4-BE49-F238E27FC236}">
                <a16:creationId xmlns:a16="http://schemas.microsoft.com/office/drawing/2014/main" id="{AC5059DC-0EBC-24DB-9C1D-2B365E7A0F14}"/>
              </a:ext>
            </a:extLst>
          </p:cNvPr>
          <p:cNvSpPr txBox="1"/>
          <p:nvPr/>
        </p:nvSpPr>
        <p:spPr>
          <a:xfrm>
            <a:off x="1440000" y="3730940"/>
            <a:ext cx="2646878" cy="461665"/>
          </a:xfrm>
          <a:prstGeom prst="rect">
            <a:avLst/>
          </a:prstGeom>
          <a:noFill/>
        </p:spPr>
        <p:txBody>
          <a:bodyPr wrap="square" rtlCol="0">
            <a:spAutoFit/>
          </a:bodyPr>
          <a:lstStyle/>
          <a:p>
            <a:r>
              <a:rPr lang="ja-JP" altLang="en-US" sz="2400" dirty="0"/>
              <a:t>参加中のユーザ数</a:t>
            </a:r>
            <a:endParaRPr kumimoji="1" lang="ja-JP" altLang="en-US" sz="2400" dirty="0"/>
          </a:p>
        </p:txBody>
      </p:sp>
      <p:sp>
        <p:nvSpPr>
          <p:cNvPr id="17" name="テキスト ボックス 16">
            <a:extLst>
              <a:ext uri="{FF2B5EF4-FFF2-40B4-BE49-F238E27FC236}">
                <a16:creationId xmlns:a16="http://schemas.microsoft.com/office/drawing/2014/main" id="{1ACA115F-F973-4158-D38B-8D6BE2E2DED2}"/>
              </a:ext>
            </a:extLst>
          </p:cNvPr>
          <p:cNvSpPr txBox="1"/>
          <p:nvPr/>
        </p:nvSpPr>
        <p:spPr>
          <a:xfrm>
            <a:off x="1440000" y="4878961"/>
            <a:ext cx="1415772" cy="461665"/>
          </a:xfrm>
          <a:prstGeom prst="rect">
            <a:avLst/>
          </a:prstGeom>
          <a:noFill/>
        </p:spPr>
        <p:txBody>
          <a:bodyPr wrap="none" rtlCol="0">
            <a:spAutoFit/>
          </a:bodyPr>
          <a:lstStyle/>
          <a:p>
            <a:r>
              <a:rPr lang="ja-JP" altLang="en-US" sz="2400" dirty="0"/>
              <a:t>コメント</a:t>
            </a:r>
            <a:endParaRPr kumimoji="1" lang="ja-JP" altLang="en-US" sz="2400" dirty="0"/>
          </a:p>
        </p:txBody>
      </p:sp>
      <p:sp>
        <p:nvSpPr>
          <p:cNvPr id="25" name="フリーフォーム: 図形 24">
            <a:extLst>
              <a:ext uri="{FF2B5EF4-FFF2-40B4-BE49-F238E27FC236}">
                <a16:creationId xmlns:a16="http://schemas.microsoft.com/office/drawing/2014/main" id="{D5D2B8C9-7102-334A-45B5-AEF3E8A4B363}"/>
              </a:ext>
            </a:extLst>
          </p:cNvPr>
          <p:cNvSpPr/>
          <p:nvPr/>
        </p:nvSpPr>
        <p:spPr>
          <a:xfrm flipV="1">
            <a:off x="1440000" y="1722326"/>
            <a:ext cx="4072904" cy="1354714"/>
          </a:xfrm>
          <a:custGeom>
            <a:avLst/>
            <a:gdLst>
              <a:gd name="connsiteX0" fmla="*/ 0 w 1754155"/>
              <a:gd name="connsiteY0" fmla="*/ 0 h 923731"/>
              <a:gd name="connsiteX1" fmla="*/ 1754155 w 1754155"/>
              <a:gd name="connsiteY1" fmla="*/ 0 h 923731"/>
              <a:gd name="connsiteX2" fmla="*/ 1754155 w 1754155"/>
              <a:gd name="connsiteY2" fmla="*/ 923731 h 923731"/>
            </a:gdLst>
            <a:ahLst/>
            <a:cxnLst>
              <a:cxn ang="0">
                <a:pos x="connsiteX0" y="connsiteY0"/>
              </a:cxn>
              <a:cxn ang="0">
                <a:pos x="connsiteX1" y="connsiteY1"/>
              </a:cxn>
              <a:cxn ang="0">
                <a:pos x="connsiteX2" y="connsiteY2"/>
              </a:cxn>
            </a:cxnLst>
            <a:rect l="l" t="t" r="r" b="b"/>
            <a:pathLst>
              <a:path w="1754155" h="923731">
                <a:moveTo>
                  <a:pt x="0" y="0"/>
                </a:moveTo>
                <a:lnTo>
                  <a:pt x="1754155" y="0"/>
                </a:lnTo>
                <a:lnTo>
                  <a:pt x="1754155" y="923731"/>
                </a:lnTo>
              </a:path>
            </a:pathLst>
          </a:custGeom>
          <a:noFill/>
          <a:ln w="38100">
            <a:solidFill>
              <a:schemeClr val="accent5"/>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リーフォーム: 図形 25">
            <a:extLst>
              <a:ext uri="{FF2B5EF4-FFF2-40B4-BE49-F238E27FC236}">
                <a16:creationId xmlns:a16="http://schemas.microsoft.com/office/drawing/2014/main" id="{D9048D5E-1436-FA36-A928-1FBDBE2BEAF0}"/>
              </a:ext>
            </a:extLst>
          </p:cNvPr>
          <p:cNvSpPr/>
          <p:nvPr/>
        </p:nvSpPr>
        <p:spPr>
          <a:xfrm flipV="1">
            <a:off x="1440000" y="2023086"/>
            <a:ext cx="9685200" cy="2169519"/>
          </a:xfrm>
          <a:custGeom>
            <a:avLst/>
            <a:gdLst>
              <a:gd name="connsiteX0" fmla="*/ 0 w 1754155"/>
              <a:gd name="connsiteY0" fmla="*/ 0 h 923731"/>
              <a:gd name="connsiteX1" fmla="*/ 1754155 w 1754155"/>
              <a:gd name="connsiteY1" fmla="*/ 0 h 923731"/>
              <a:gd name="connsiteX2" fmla="*/ 1754155 w 1754155"/>
              <a:gd name="connsiteY2" fmla="*/ 923731 h 923731"/>
            </a:gdLst>
            <a:ahLst/>
            <a:cxnLst>
              <a:cxn ang="0">
                <a:pos x="connsiteX0" y="connsiteY0"/>
              </a:cxn>
              <a:cxn ang="0">
                <a:pos x="connsiteX1" y="connsiteY1"/>
              </a:cxn>
              <a:cxn ang="0">
                <a:pos x="connsiteX2" y="connsiteY2"/>
              </a:cxn>
            </a:cxnLst>
            <a:rect l="l" t="t" r="r" b="b"/>
            <a:pathLst>
              <a:path w="1754155" h="923731">
                <a:moveTo>
                  <a:pt x="0" y="0"/>
                </a:moveTo>
                <a:lnTo>
                  <a:pt x="1754155" y="0"/>
                </a:lnTo>
                <a:lnTo>
                  <a:pt x="1754155" y="923731"/>
                </a:lnTo>
              </a:path>
            </a:pathLst>
          </a:custGeom>
          <a:noFill/>
          <a:ln w="38100">
            <a:solidFill>
              <a:schemeClr val="accent5"/>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a:extLst>
              <a:ext uri="{FF2B5EF4-FFF2-40B4-BE49-F238E27FC236}">
                <a16:creationId xmlns:a16="http://schemas.microsoft.com/office/drawing/2014/main" id="{22E47463-0497-6E78-E324-4B96F3D49565}"/>
              </a:ext>
            </a:extLst>
          </p:cNvPr>
          <p:cNvCxnSpPr>
            <a:cxnSpLocks/>
          </p:cNvCxnSpPr>
          <p:nvPr/>
        </p:nvCxnSpPr>
        <p:spPr>
          <a:xfrm>
            <a:off x="1440000" y="5340626"/>
            <a:ext cx="348845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200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D91CFA-A64F-43B0-BB5A-F469A38E3172}"/>
              </a:ext>
            </a:extLst>
          </p:cNvPr>
          <p:cNvSpPr>
            <a:spLocks noGrp="1"/>
          </p:cNvSpPr>
          <p:nvPr>
            <p:ph type="title"/>
          </p:nvPr>
        </p:nvSpPr>
        <p:spPr/>
        <p:txBody>
          <a:bodyPr/>
          <a:lstStyle/>
          <a:p>
            <a:r>
              <a:rPr kumimoji="1" lang="ja-JP" altLang="en-US" dirty="0"/>
              <a:t>コンソール</a:t>
            </a:r>
          </a:p>
        </p:txBody>
      </p:sp>
      <p:sp>
        <p:nvSpPr>
          <p:cNvPr id="21" name="矢印: 五方向 20">
            <a:extLst>
              <a:ext uri="{FF2B5EF4-FFF2-40B4-BE49-F238E27FC236}">
                <a16:creationId xmlns:a16="http://schemas.microsoft.com/office/drawing/2014/main" id="{7A78DF58-4724-4A7C-987E-4F89DE2AE4A8}"/>
              </a:ext>
            </a:extLst>
          </p:cNvPr>
          <p:cNvSpPr/>
          <p:nvPr/>
        </p:nvSpPr>
        <p:spPr>
          <a:xfrm>
            <a:off x="696000" y="2160000"/>
            <a:ext cx="1440000" cy="720000"/>
          </a:xfrm>
          <a:prstGeom prst="homePlat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6" name="図 15">
            <a:extLst>
              <a:ext uri="{FF2B5EF4-FFF2-40B4-BE49-F238E27FC236}">
                <a16:creationId xmlns:a16="http://schemas.microsoft.com/office/drawing/2014/main" id="{130303E0-E1F6-446A-99E3-CEBBA185668A}"/>
              </a:ext>
            </a:extLst>
          </p:cNvPr>
          <p:cNvPicPr>
            <a:picLocks noChangeAspect="1"/>
          </p:cNvPicPr>
          <p:nvPr/>
        </p:nvPicPr>
        <p:blipFill rotWithShape="1">
          <a:blip r:embed="rId3">
            <a:extLst>
              <a:ext uri="{28A0092B-C50C-407E-A947-70E740481C1C}">
                <a14:useLocalDpi xmlns:a14="http://schemas.microsoft.com/office/drawing/2010/main" val="0"/>
              </a:ext>
            </a:extLst>
          </a:blip>
          <a:srcRect r="78644" b="46279"/>
          <a:stretch/>
        </p:blipFill>
        <p:spPr>
          <a:xfrm>
            <a:off x="6538940" y="817215"/>
            <a:ext cx="1599062" cy="2267143"/>
          </a:xfrm>
          <a:prstGeom prst="rect">
            <a:avLst/>
          </a:prstGeom>
          <a:ln w="76200">
            <a:solidFill>
              <a:schemeClr val="accent5"/>
            </a:solidFill>
          </a:ln>
        </p:spPr>
      </p:pic>
      <p:pic>
        <p:nvPicPr>
          <p:cNvPr id="6" name="図 5">
            <a:extLst>
              <a:ext uri="{FF2B5EF4-FFF2-40B4-BE49-F238E27FC236}">
                <a16:creationId xmlns:a16="http://schemas.microsoft.com/office/drawing/2014/main" id="{364F7386-C2F9-48F0-8554-EBF27F497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0943" y="3312992"/>
            <a:ext cx="2915057" cy="1457528"/>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834528BF-0F6D-4E5B-B1A0-DCEB90A505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000" y="2520000"/>
            <a:ext cx="5400000" cy="3043512"/>
          </a:xfrm>
          <a:prstGeom prst="rect">
            <a:avLst/>
          </a:prstGeom>
          <a:effectLst>
            <a:outerShdw blurRad="50800" dist="38100" dir="2700000" algn="tl" rotWithShape="0">
              <a:prstClr val="black">
                <a:alpha val="40000"/>
              </a:prstClr>
            </a:outerShdw>
          </a:effectLst>
        </p:spPr>
      </p:pic>
      <p:cxnSp>
        <p:nvCxnSpPr>
          <p:cNvPr id="9" name="直線矢印コネクタ 8">
            <a:extLst>
              <a:ext uri="{FF2B5EF4-FFF2-40B4-BE49-F238E27FC236}">
                <a16:creationId xmlns:a16="http://schemas.microsoft.com/office/drawing/2014/main" id="{CA9E42B0-48C6-45E4-9ED8-560953065251}"/>
              </a:ext>
            </a:extLst>
          </p:cNvPr>
          <p:cNvCxnSpPr>
            <a:cxnSpLocks/>
          </p:cNvCxnSpPr>
          <p:nvPr/>
        </p:nvCxnSpPr>
        <p:spPr>
          <a:xfrm>
            <a:off x="6096000" y="3937432"/>
            <a:ext cx="2484943"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FE9DCE4-AB1A-4432-A75B-13FDE42D88CD}"/>
              </a:ext>
            </a:extLst>
          </p:cNvPr>
          <p:cNvCxnSpPr>
            <a:cxnSpLocks/>
          </p:cNvCxnSpPr>
          <p:nvPr/>
        </p:nvCxnSpPr>
        <p:spPr>
          <a:xfrm flipH="1">
            <a:off x="6096000" y="4159202"/>
            <a:ext cx="2484943" cy="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907F0CBD-0397-428D-AF43-EBC11729BCBD}"/>
              </a:ext>
            </a:extLst>
          </p:cNvPr>
          <p:cNvSpPr txBox="1"/>
          <p:nvPr/>
        </p:nvSpPr>
        <p:spPr>
          <a:xfrm>
            <a:off x="6096000" y="3598878"/>
            <a:ext cx="1486304" cy="338554"/>
          </a:xfrm>
          <a:prstGeom prst="rect">
            <a:avLst/>
          </a:prstGeom>
          <a:noFill/>
        </p:spPr>
        <p:txBody>
          <a:bodyPr wrap="none" rtlCol="0">
            <a:spAutoFit/>
          </a:bodyPr>
          <a:lstStyle/>
          <a:p>
            <a:r>
              <a:rPr kumimoji="1" lang="en-US" altLang="ja-JP" sz="1600" dirty="0"/>
              <a:t>[</a:t>
            </a:r>
            <a:r>
              <a:rPr kumimoji="1" lang="ja-JP" altLang="en-US" sz="1600" dirty="0"/>
              <a:t>サーバ設定</a:t>
            </a:r>
            <a:r>
              <a:rPr kumimoji="1" lang="en-US" altLang="ja-JP" sz="1600" dirty="0"/>
              <a:t>…]</a:t>
            </a:r>
            <a:endParaRPr kumimoji="1" lang="ja-JP" altLang="en-US" sz="1600" dirty="0"/>
          </a:p>
        </p:txBody>
      </p:sp>
      <p:sp>
        <p:nvSpPr>
          <p:cNvPr id="14" name="テキスト ボックス 13">
            <a:extLst>
              <a:ext uri="{FF2B5EF4-FFF2-40B4-BE49-F238E27FC236}">
                <a16:creationId xmlns:a16="http://schemas.microsoft.com/office/drawing/2014/main" id="{8BC1EDD1-40E4-41A6-BF0C-3CF16C2EB21B}"/>
              </a:ext>
            </a:extLst>
          </p:cNvPr>
          <p:cNvSpPr txBox="1"/>
          <p:nvPr/>
        </p:nvSpPr>
        <p:spPr>
          <a:xfrm>
            <a:off x="7245321" y="4160625"/>
            <a:ext cx="1335622" cy="1169551"/>
          </a:xfrm>
          <a:prstGeom prst="rect">
            <a:avLst/>
          </a:prstGeom>
          <a:noFill/>
        </p:spPr>
        <p:txBody>
          <a:bodyPr wrap="none" rtlCol="0">
            <a:spAutoFit/>
          </a:bodyPr>
          <a:lstStyle/>
          <a:p>
            <a:pPr algn="r">
              <a:lnSpc>
                <a:spcPct val="150000"/>
              </a:lnSpc>
            </a:pPr>
            <a:r>
              <a:rPr kumimoji="1" lang="en-US" altLang="ja-JP" sz="1600" dirty="0"/>
              <a:t>[OK]</a:t>
            </a:r>
          </a:p>
          <a:p>
            <a:pPr algn="r">
              <a:lnSpc>
                <a:spcPct val="150000"/>
              </a:lnSpc>
            </a:pPr>
            <a:r>
              <a:rPr lang="en-US" altLang="ja-JP" sz="1600" dirty="0"/>
              <a:t>[</a:t>
            </a:r>
            <a:r>
              <a:rPr lang="ja-JP" altLang="en-US" sz="1600" dirty="0"/>
              <a:t>キャンセル</a:t>
            </a:r>
            <a:r>
              <a:rPr lang="en-US" altLang="ja-JP" sz="1600" dirty="0"/>
              <a:t>]</a:t>
            </a:r>
          </a:p>
          <a:p>
            <a:pPr algn="r">
              <a:lnSpc>
                <a:spcPct val="150000"/>
              </a:lnSpc>
            </a:pPr>
            <a:r>
              <a:rPr kumimoji="1" lang="en-US" altLang="ja-JP" sz="1600" dirty="0"/>
              <a:t>[</a:t>
            </a:r>
            <a:r>
              <a:rPr kumimoji="1" lang="ja-JP" altLang="en-US" sz="1600" dirty="0"/>
              <a:t>閉じる</a:t>
            </a:r>
            <a:r>
              <a:rPr kumimoji="1" lang="en-US" altLang="ja-JP" sz="1600" dirty="0"/>
              <a:t>]</a:t>
            </a:r>
            <a:endParaRPr kumimoji="1" lang="ja-JP" altLang="en-US" sz="1600" dirty="0"/>
          </a:p>
        </p:txBody>
      </p:sp>
      <p:sp>
        <p:nvSpPr>
          <p:cNvPr id="15" name="正方形/長方形 14">
            <a:extLst>
              <a:ext uri="{FF2B5EF4-FFF2-40B4-BE49-F238E27FC236}">
                <a16:creationId xmlns:a16="http://schemas.microsoft.com/office/drawing/2014/main" id="{F81C336A-50EE-4C5A-9948-821920C57099}"/>
              </a:ext>
            </a:extLst>
          </p:cNvPr>
          <p:cNvSpPr/>
          <p:nvPr/>
        </p:nvSpPr>
        <p:spPr>
          <a:xfrm>
            <a:off x="696000" y="5563512"/>
            <a:ext cx="5400000" cy="360000"/>
          </a:xfrm>
          <a:prstGeom prst="rect">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メイン画面</a:t>
            </a:r>
            <a:endParaRPr kumimoji="1" lang="ja-JP" altLang="en-US" sz="1600" b="1" dirty="0"/>
          </a:p>
        </p:txBody>
      </p:sp>
      <p:sp>
        <p:nvSpPr>
          <p:cNvPr id="20" name="正方形/長方形 19">
            <a:extLst>
              <a:ext uri="{FF2B5EF4-FFF2-40B4-BE49-F238E27FC236}">
                <a16:creationId xmlns:a16="http://schemas.microsoft.com/office/drawing/2014/main" id="{B90513F8-ECF2-455C-B5D5-E2A53FBBDA32}"/>
              </a:ext>
            </a:extLst>
          </p:cNvPr>
          <p:cNvSpPr/>
          <p:nvPr/>
        </p:nvSpPr>
        <p:spPr>
          <a:xfrm>
            <a:off x="8580943" y="4770520"/>
            <a:ext cx="2915057" cy="360000"/>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accent5"/>
                </a:solidFill>
              </a:rPr>
              <a:t>サーバ設定ダイアログ</a:t>
            </a:r>
            <a:endParaRPr kumimoji="1" lang="ja-JP" altLang="en-US" sz="1600" dirty="0">
              <a:solidFill>
                <a:schemeClr val="accent5"/>
              </a:solidFill>
            </a:endParaRPr>
          </a:p>
        </p:txBody>
      </p:sp>
      <p:sp>
        <p:nvSpPr>
          <p:cNvPr id="22" name="テキスト ボックス 21">
            <a:extLst>
              <a:ext uri="{FF2B5EF4-FFF2-40B4-BE49-F238E27FC236}">
                <a16:creationId xmlns:a16="http://schemas.microsoft.com/office/drawing/2014/main" id="{C0449E63-6B72-467C-B379-73E9631A5814}"/>
              </a:ext>
            </a:extLst>
          </p:cNvPr>
          <p:cNvSpPr txBox="1"/>
          <p:nvPr/>
        </p:nvSpPr>
        <p:spPr>
          <a:xfrm>
            <a:off x="696000" y="2181446"/>
            <a:ext cx="1005403" cy="338554"/>
          </a:xfrm>
          <a:prstGeom prst="rect">
            <a:avLst/>
          </a:prstGeom>
          <a:noFill/>
        </p:spPr>
        <p:txBody>
          <a:bodyPr wrap="none" rtlCol="0">
            <a:spAutoFit/>
          </a:bodyPr>
          <a:lstStyle/>
          <a:p>
            <a:r>
              <a:rPr kumimoji="1" lang="ja-JP" altLang="en-US" sz="1600" dirty="0">
                <a:solidFill>
                  <a:schemeClr val="tx1">
                    <a:lumMod val="50000"/>
                    <a:lumOff val="50000"/>
                  </a:schemeClr>
                </a:solidFill>
              </a:rPr>
              <a:t>初期状態</a:t>
            </a:r>
          </a:p>
        </p:txBody>
      </p:sp>
    </p:spTree>
    <p:extLst>
      <p:ext uri="{BB962C8B-B14F-4D97-AF65-F5344CB8AC3E}">
        <p14:creationId xmlns:p14="http://schemas.microsoft.com/office/powerpoint/2010/main" val="1835283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A07910-4653-D38C-6B39-2F3C346BAC8E}"/>
              </a:ext>
            </a:extLst>
          </p:cNvPr>
          <p:cNvSpPr>
            <a:spLocks noGrp="1"/>
          </p:cNvSpPr>
          <p:nvPr>
            <p:ph type="title"/>
          </p:nvPr>
        </p:nvSpPr>
        <p:spPr/>
        <p:txBody>
          <a:bodyPr/>
          <a:lstStyle/>
          <a:p>
            <a:r>
              <a:rPr lang="ja-JP" altLang="en-US"/>
              <a:t>配色</a:t>
            </a:r>
            <a:endParaRPr kumimoji="1" lang="ja-JP" altLang="en-US" dirty="0"/>
          </a:p>
        </p:txBody>
      </p:sp>
      <p:sp>
        <p:nvSpPr>
          <p:cNvPr id="3" name="正方形/長方形 2">
            <a:extLst>
              <a:ext uri="{FF2B5EF4-FFF2-40B4-BE49-F238E27FC236}">
                <a16:creationId xmlns:a16="http://schemas.microsoft.com/office/drawing/2014/main" id="{350909BA-2E3C-4E07-8344-82324EC23A4B}"/>
              </a:ext>
            </a:extLst>
          </p:cNvPr>
          <p:cNvSpPr/>
          <p:nvPr/>
        </p:nvSpPr>
        <p:spPr>
          <a:xfrm>
            <a:off x="2679599" y="2880000"/>
            <a:ext cx="2880000" cy="288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ja-JP" altLang="en-US" sz="3200" dirty="0"/>
              <a:t>青</a:t>
            </a:r>
            <a:endParaRPr kumimoji="1" lang="en-US" altLang="ja-JP" sz="3200" dirty="0"/>
          </a:p>
          <a:p>
            <a:pPr algn="ctr">
              <a:lnSpc>
                <a:spcPct val="150000"/>
              </a:lnSpc>
            </a:pPr>
            <a:r>
              <a:rPr kumimoji="1" lang="en-US" altLang="ja-JP" sz="3200" dirty="0"/>
              <a:t>#1971ff</a:t>
            </a:r>
            <a:endParaRPr kumimoji="1" lang="ja-JP" altLang="en-US" sz="3200" dirty="0"/>
          </a:p>
        </p:txBody>
      </p:sp>
      <p:sp>
        <p:nvSpPr>
          <p:cNvPr id="4" name="テキスト ボックス 3">
            <a:extLst>
              <a:ext uri="{FF2B5EF4-FFF2-40B4-BE49-F238E27FC236}">
                <a16:creationId xmlns:a16="http://schemas.microsoft.com/office/drawing/2014/main" id="{76BEB80A-5A7C-1EA1-A08E-5A2223CFA9AB}"/>
              </a:ext>
            </a:extLst>
          </p:cNvPr>
          <p:cNvSpPr txBox="1"/>
          <p:nvPr/>
        </p:nvSpPr>
        <p:spPr>
          <a:xfrm>
            <a:off x="2996433" y="1800000"/>
            <a:ext cx="6199133" cy="707886"/>
          </a:xfrm>
          <a:prstGeom prst="rect">
            <a:avLst/>
          </a:prstGeom>
          <a:noFill/>
        </p:spPr>
        <p:txBody>
          <a:bodyPr wrap="none" rtlCol="0">
            <a:spAutoFit/>
          </a:bodyPr>
          <a:lstStyle/>
          <a:p>
            <a:r>
              <a:rPr kumimoji="1" lang="pl-PL" altLang="ja-JP" sz="4000" dirty="0"/>
              <a:t>JIS</a:t>
            </a:r>
            <a:r>
              <a:rPr kumimoji="1" lang="ja-JP" altLang="pl-PL" sz="4000" dirty="0"/>
              <a:t>安全色 </a:t>
            </a:r>
            <a:r>
              <a:rPr kumimoji="1" lang="pl-PL" altLang="ja-JP" sz="3200" dirty="0"/>
              <a:t>(JIS Z 9103)</a:t>
            </a:r>
            <a:r>
              <a:rPr lang="en-US" altLang="ja-JP" sz="4000" dirty="0"/>
              <a:t> </a:t>
            </a:r>
            <a:r>
              <a:rPr lang="ja-JP" altLang="en-US" sz="4000" dirty="0"/>
              <a:t>を使用</a:t>
            </a:r>
            <a:endParaRPr kumimoji="1" lang="ja-JP" altLang="en-US" sz="4000" dirty="0"/>
          </a:p>
        </p:txBody>
      </p:sp>
      <p:sp>
        <p:nvSpPr>
          <p:cNvPr id="5" name="正方形/長方形 4">
            <a:extLst>
              <a:ext uri="{FF2B5EF4-FFF2-40B4-BE49-F238E27FC236}">
                <a16:creationId xmlns:a16="http://schemas.microsoft.com/office/drawing/2014/main" id="{D8CDCB15-4590-83BF-F761-90926801AEFC}"/>
              </a:ext>
            </a:extLst>
          </p:cNvPr>
          <p:cNvSpPr/>
          <p:nvPr/>
        </p:nvSpPr>
        <p:spPr>
          <a:xfrm>
            <a:off x="6632399" y="2880000"/>
            <a:ext cx="2880000" cy="288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3200" dirty="0"/>
              <a:t>緑</a:t>
            </a:r>
            <a:endParaRPr kumimoji="1" lang="en-US" altLang="ja-JP" sz="3200" dirty="0"/>
          </a:p>
          <a:p>
            <a:pPr algn="ctr">
              <a:lnSpc>
                <a:spcPct val="150000"/>
              </a:lnSpc>
            </a:pPr>
            <a:r>
              <a:rPr kumimoji="1" lang="en-US" altLang="ja-JP" sz="3200" dirty="0"/>
              <a:t>#00b06b</a:t>
            </a:r>
            <a:endParaRPr kumimoji="1" lang="ja-JP" altLang="en-US" sz="3200" dirty="0"/>
          </a:p>
        </p:txBody>
      </p:sp>
    </p:spTree>
    <p:extLst>
      <p:ext uri="{BB962C8B-B14F-4D97-AF65-F5344CB8AC3E}">
        <p14:creationId xmlns:p14="http://schemas.microsoft.com/office/powerpoint/2010/main" val="3526611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400ED7-45AB-344F-9880-5ACA1AB45EB5}"/>
              </a:ext>
            </a:extLst>
          </p:cNvPr>
          <p:cNvSpPr>
            <a:spLocks noGrp="1"/>
          </p:cNvSpPr>
          <p:nvPr>
            <p:ph type="title"/>
          </p:nvPr>
        </p:nvSpPr>
        <p:spPr/>
        <p:txBody>
          <a:bodyPr/>
          <a:lstStyle/>
          <a:p>
            <a:r>
              <a:rPr lang="ja-JP" altLang="en-US" dirty="0"/>
              <a:t>デザイン</a:t>
            </a:r>
            <a:endParaRPr kumimoji="1" lang="ja-JP" altLang="en-US" dirty="0"/>
          </a:p>
        </p:txBody>
      </p:sp>
      <p:sp>
        <p:nvSpPr>
          <p:cNvPr id="3" name="テキスト ボックス 2">
            <a:extLst>
              <a:ext uri="{FF2B5EF4-FFF2-40B4-BE49-F238E27FC236}">
                <a16:creationId xmlns:a16="http://schemas.microsoft.com/office/drawing/2014/main" id="{5BE201A5-8B46-EAB7-E0AA-936A1D9A41F1}"/>
              </a:ext>
            </a:extLst>
          </p:cNvPr>
          <p:cNvSpPr txBox="1"/>
          <p:nvPr/>
        </p:nvSpPr>
        <p:spPr>
          <a:xfrm>
            <a:off x="2669421" y="1800000"/>
            <a:ext cx="6853158" cy="707886"/>
          </a:xfrm>
          <a:prstGeom prst="rect">
            <a:avLst/>
          </a:prstGeom>
          <a:noFill/>
        </p:spPr>
        <p:txBody>
          <a:bodyPr wrap="none" rtlCol="0">
            <a:spAutoFit/>
          </a:bodyPr>
          <a:lstStyle/>
          <a:p>
            <a:r>
              <a:rPr kumimoji="1" lang="ja-JP" altLang="en-US" sz="4000" dirty="0"/>
              <a:t>同じサイトのアイコンで統一</a:t>
            </a:r>
          </a:p>
        </p:txBody>
      </p:sp>
      <p:grpSp>
        <p:nvGrpSpPr>
          <p:cNvPr id="24" name="グループ化 23">
            <a:extLst>
              <a:ext uri="{FF2B5EF4-FFF2-40B4-BE49-F238E27FC236}">
                <a16:creationId xmlns:a16="http://schemas.microsoft.com/office/drawing/2014/main" id="{FDF8CA1E-31E7-0300-F76F-E2DA398B100B}"/>
              </a:ext>
            </a:extLst>
          </p:cNvPr>
          <p:cNvGrpSpPr/>
          <p:nvPr/>
        </p:nvGrpSpPr>
        <p:grpSpPr>
          <a:xfrm>
            <a:off x="3756000" y="2910115"/>
            <a:ext cx="4680000" cy="2880000"/>
            <a:chOff x="1253177" y="3475240"/>
            <a:chExt cx="4680000" cy="2880000"/>
          </a:xfrm>
        </p:grpSpPr>
        <p:pic>
          <p:nvPicPr>
            <p:cNvPr id="7" name="グラフィックス 6">
              <a:extLst>
                <a:ext uri="{FF2B5EF4-FFF2-40B4-BE49-F238E27FC236}">
                  <a16:creationId xmlns:a16="http://schemas.microsoft.com/office/drawing/2014/main" id="{DC2A06AD-8BD8-4847-A66C-A246F61A62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53177" y="3475240"/>
              <a:ext cx="1080000" cy="1080000"/>
            </a:xfrm>
            <a:prstGeom prst="rect">
              <a:avLst/>
            </a:prstGeom>
          </p:spPr>
        </p:pic>
        <p:pic>
          <p:nvPicPr>
            <p:cNvPr id="11" name="グラフィックス 10">
              <a:extLst>
                <a:ext uri="{FF2B5EF4-FFF2-40B4-BE49-F238E27FC236}">
                  <a16:creationId xmlns:a16="http://schemas.microsoft.com/office/drawing/2014/main" id="{BDB4A3E3-C00E-A903-1E8F-A4EF1B1AC3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3177" y="3475240"/>
              <a:ext cx="1080000" cy="1080000"/>
            </a:xfrm>
            <a:prstGeom prst="rect">
              <a:avLst/>
            </a:prstGeom>
          </p:spPr>
        </p:pic>
        <p:pic>
          <p:nvPicPr>
            <p:cNvPr id="15" name="グラフィックス 14">
              <a:extLst>
                <a:ext uri="{FF2B5EF4-FFF2-40B4-BE49-F238E27FC236}">
                  <a16:creationId xmlns:a16="http://schemas.microsoft.com/office/drawing/2014/main" id="{429935E8-AA8E-D1D9-51FB-F1C097198F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53177" y="5275240"/>
              <a:ext cx="1080000" cy="1080000"/>
            </a:xfrm>
            <a:prstGeom prst="rect">
              <a:avLst/>
            </a:prstGeom>
          </p:spPr>
        </p:pic>
        <p:pic>
          <p:nvPicPr>
            <p:cNvPr id="17" name="グラフィックス 16">
              <a:extLst>
                <a:ext uri="{FF2B5EF4-FFF2-40B4-BE49-F238E27FC236}">
                  <a16:creationId xmlns:a16="http://schemas.microsoft.com/office/drawing/2014/main" id="{72E09EAC-8357-E8F9-FB50-C8EC50E34B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53177" y="5275240"/>
              <a:ext cx="1080000" cy="1080000"/>
            </a:xfrm>
            <a:prstGeom prst="rect">
              <a:avLst/>
            </a:prstGeom>
          </p:spPr>
        </p:pic>
        <p:pic>
          <p:nvPicPr>
            <p:cNvPr id="19" name="グラフィックス 18">
              <a:extLst>
                <a:ext uri="{FF2B5EF4-FFF2-40B4-BE49-F238E27FC236}">
                  <a16:creationId xmlns:a16="http://schemas.microsoft.com/office/drawing/2014/main" id="{60850547-4F75-A6C3-69C8-B9067FA045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53177" y="5275240"/>
              <a:ext cx="1080000" cy="1080000"/>
            </a:xfrm>
            <a:prstGeom prst="rect">
              <a:avLst/>
            </a:prstGeom>
          </p:spPr>
        </p:pic>
        <p:pic>
          <p:nvPicPr>
            <p:cNvPr id="21" name="グラフィックス 20">
              <a:extLst>
                <a:ext uri="{FF2B5EF4-FFF2-40B4-BE49-F238E27FC236}">
                  <a16:creationId xmlns:a16="http://schemas.microsoft.com/office/drawing/2014/main" id="{6C21F81A-1E2F-5FAF-EB20-C15E5506CFA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53177" y="3475240"/>
              <a:ext cx="1080000" cy="1080000"/>
            </a:xfrm>
            <a:prstGeom prst="rect">
              <a:avLst/>
            </a:prstGeom>
          </p:spPr>
        </p:pic>
      </p:grpSp>
      <p:sp>
        <p:nvSpPr>
          <p:cNvPr id="4" name="テキスト ボックス 3">
            <a:extLst>
              <a:ext uri="{FF2B5EF4-FFF2-40B4-BE49-F238E27FC236}">
                <a16:creationId xmlns:a16="http://schemas.microsoft.com/office/drawing/2014/main" id="{32576ACB-713B-4F76-9DE6-BA5F896234DE}"/>
              </a:ext>
            </a:extLst>
          </p:cNvPr>
          <p:cNvSpPr txBox="1"/>
          <p:nvPr/>
        </p:nvSpPr>
        <p:spPr>
          <a:xfrm>
            <a:off x="9468177" y="0"/>
            <a:ext cx="2723823" cy="369332"/>
          </a:xfrm>
          <a:prstGeom prst="rect">
            <a:avLst/>
          </a:prstGeom>
          <a:noFill/>
        </p:spPr>
        <p:txBody>
          <a:bodyPr wrap="none" rtlCol="0">
            <a:spAutoFit/>
          </a:bodyPr>
          <a:lstStyle/>
          <a:p>
            <a:r>
              <a:rPr kumimoji="1" lang="ja-JP" altLang="en-US" dirty="0"/>
              <a:t>時間的に厳しいのでボツ</a:t>
            </a:r>
          </a:p>
        </p:txBody>
      </p:sp>
    </p:spTree>
    <p:extLst>
      <p:ext uri="{BB962C8B-B14F-4D97-AF65-F5344CB8AC3E}">
        <p14:creationId xmlns:p14="http://schemas.microsoft.com/office/powerpoint/2010/main" val="1704405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27D18055-5A58-4FAF-87A2-A6470A46DFA8}"/>
              </a:ext>
            </a:extLst>
          </p:cNvPr>
          <p:cNvSpPr>
            <a:spLocks noGrp="1"/>
          </p:cNvSpPr>
          <p:nvPr>
            <p:ph type="title"/>
          </p:nvPr>
        </p:nvSpPr>
        <p:spPr/>
        <p:txBody>
          <a:bodyPr/>
          <a:lstStyle/>
          <a:p>
            <a:r>
              <a:rPr lang="ja-JP" altLang="en-US" dirty="0"/>
              <a:t>技術</a:t>
            </a:r>
            <a:endParaRPr kumimoji="1" lang="ja-JP" altLang="en-US" dirty="0"/>
          </a:p>
        </p:txBody>
      </p:sp>
      <p:sp>
        <p:nvSpPr>
          <p:cNvPr id="4" name="テキスト プレースホルダー 3">
            <a:extLst>
              <a:ext uri="{FF2B5EF4-FFF2-40B4-BE49-F238E27FC236}">
                <a16:creationId xmlns:a16="http://schemas.microsoft.com/office/drawing/2014/main" id="{E4F4CC36-6A1F-4DB8-BCAC-35B77EA5F0D3}"/>
              </a:ext>
            </a:extLst>
          </p:cNvPr>
          <p:cNvSpPr>
            <a:spLocks noGrp="1"/>
          </p:cNvSpPr>
          <p:nvPr>
            <p:ph type="body" idx="1"/>
          </p:nvPr>
        </p:nvSpPr>
        <p:spPr/>
        <p:txBody>
          <a:bodyPr/>
          <a:lstStyle/>
          <a:p>
            <a:r>
              <a:rPr kumimoji="1" lang="en-US" altLang="ja-JP" dirty="0"/>
              <a:t>	- Technologies -</a:t>
            </a:r>
            <a:endParaRPr kumimoji="1" lang="ja-JP" altLang="en-US" dirty="0"/>
          </a:p>
        </p:txBody>
      </p:sp>
    </p:spTree>
    <p:extLst>
      <p:ext uri="{BB962C8B-B14F-4D97-AF65-F5344CB8AC3E}">
        <p14:creationId xmlns:p14="http://schemas.microsoft.com/office/powerpoint/2010/main" val="746256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355C490-BE40-4CF7-9CF8-6F2B54CC64AD}"/>
              </a:ext>
            </a:extLst>
          </p:cNvPr>
          <p:cNvSpPr>
            <a:spLocks noGrp="1"/>
          </p:cNvSpPr>
          <p:nvPr>
            <p:ph type="title"/>
          </p:nvPr>
        </p:nvSpPr>
        <p:spPr/>
        <p:txBody>
          <a:bodyPr/>
          <a:lstStyle/>
          <a:p>
            <a:r>
              <a:rPr kumimoji="1" lang="ja-JP" altLang="en-US" dirty="0"/>
              <a:t>概要</a:t>
            </a:r>
          </a:p>
        </p:txBody>
      </p:sp>
      <p:sp>
        <p:nvSpPr>
          <p:cNvPr id="4" name="テキスト プレースホルダー 3">
            <a:extLst>
              <a:ext uri="{FF2B5EF4-FFF2-40B4-BE49-F238E27FC236}">
                <a16:creationId xmlns:a16="http://schemas.microsoft.com/office/drawing/2014/main" id="{D09BFE0F-AA03-4F70-B65E-DC9175D7CE2F}"/>
              </a:ext>
            </a:extLst>
          </p:cNvPr>
          <p:cNvSpPr>
            <a:spLocks noGrp="1"/>
          </p:cNvSpPr>
          <p:nvPr>
            <p:ph type="body" idx="1"/>
          </p:nvPr>
        </p:nvSpPr>
        <p:spPr/>
        <p:txBody>
          <a:bodyPr/>
          <a:lstStyle/>
          <a:p>
            <a:r>
              <a:rPr kumimoji="1" lang="en-US" altLang="ja-JP" dirty="0"/>
              <a:t>- Overview -</a:t>
            </a:r>
            <a:endParaRPr kumimoji="1" lang="ja-JP" altLang="en-US" dirty="0"/>
          </a:p>
        </p:txBody>
      </p:sp>
    </p:spTree>
    <p:extLst>
      <p:ext uri="{BB962C8B-B14F-4D97-AF65-F5344CB8AC3E}">
        <p14:creationId xmlns:p14="http://schemas.microsoft.com/office/powerpoint/2010/main" val="4109253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a:extLst>
              <a:ext uri="{FF2B5EF4-FFF2-40B4-BE49-F238E27FC236}">
                <a16:creationId xmlns:a16="http://schemas.microsoft.com/office/drawing/2014/main" id="{D0B31C24-442F-4330-BC87-6FCA8F3B7992}"/>
              </a:ext>
            </a:extLst>
          </p:cNvPr>
          <p:cNvSpPr/>
          <p:nvPr/>
        </p:nvSpPr>
        <p:spPr>
          <a:xfrm>
            <a:off x="7840680" y="1989482"/>
            <a:ext cx="540000" cy="2332370"/>
          </a:xfrm>
          <a:prstGeom prst="rect">
            <a:avLst/>
          </a:prstGeom>
          <a:noFill/>
          <a:ln w="19050">
            <a:gradFill>
              <a:gsLst>
                <a:gs pos="0">
                  <a:schemeClr val="accent5"/>
                </a:gs>
                <a:gs pos="100000">
                  <a:schemeClr val="accent5">
                    <a:lumMod val="75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kumimoji="1" lang="ja-JP" altLang="en-US" sz="2000" spc="300" dirty="0">
                <a:solidFill>
                  <a:schemeClr val="accent5"/>
                </a:solidFill>
              </a:rPr>
              <a:t>  サーバ</a:t>
            </a:r>
          </a:p>
        </p:txBody>
      </p:sp>
      <p:sp>
        <p:nvSpPr>
          <p:cNvPr id="61" name="正方形/長方形 60">
            <a:extLst>
              <a:ext uri="{FF2B5EF4-FFF2-40B4-BE49-F238E27FC236}">
                <a16:creationId xmlns:a16="http://schemas.microsoft.com/office/drawing/2014/main" id="{2B6D51C4-3527-4047-8E45-1A8269AE2C3B}"/>
              </a:ext>
            </a:extLst>
          </p:cNvPr>
          <p:cNvSpPr/>
          <p:nvPr/>
        </p:nvSpPr>
        <p:spPr>
          <a:xfrm>
            <a:off x="3970680" y="1432896"/>
            <a:ext cx="2160000" cy="540000"/>
          </a:xfrm>
          <a:prstGeom prst="rect">
            <a:avLst/>
          </a:prstGeom>
          <a:gradFill>
            <a:gsLst>
              <a:gs pos="0">
                <a:schemeClr val="accent5"/>
              </a:gs>
              <a:gs pos="100000">
                <a:schemeClr val="accent5">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コンソール</a:t>
            </a:r>
          </a:p>
        </p:txBody>
      </p:sp>
      <p:cxnSp>
        <p:nvCxnSpPr>
          <p:cNvPr id="63" name="直線矢印コネクタ 62">
            <a:extLst>
              <a:ext uri="{FF2B5EF4-FFF2-40B4-BE49-F238E27FC236}">
                <a16:creationId xmlns:a16="http://schemas.microsoft.com/office/drawing/2014/main" id="{22568EBE-46F4-4B05-8442-D9348C361F0B}"/>
              </a:ext>
            </a:extLst>
          </p:cNvPr>
          <p:cNvCxnSpPr>
            <a:cxnSpLocks/>
          </p:cNvCxnSpPr>
          <p:nvPr/>
        </p:nvCxnSpPr>
        <p:spPr>
          <a:xfrm>
            <a:off x="6130680" y="1713913"/>
            <a:ext cx="171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70" name="グラフィックス 69">
            <a:extLst>
              <a:ext uri="{FF2B5EF4-FFF2-40B4-BE49-F238E27FC236}">
                <a16:creationId xmlns:a16="http://schemas.microsoft.com/office/drawing/2014/main" id="{FA9E31C9-38E3-4BBC-970C-1031297AE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8127" y="1438345"/>
            <a:ext cx="540000" cy="540000"/>
          </a:xfrm>
          <a:prstGeom prst="rect">
            <a:avLst/>
          </a:prstGeom>
        </p:spPr>
      </p:pic>
      <p:pic>
        <p:nvPicPr>
          <p:cNvPr id="71" name="グラフィックス 70">
            <a:extLst>
              <a:ext uri="{FF2B5EF4-FFF2-40B4-BE49-F238E27FC236}">
                <a16:creationId xmlns:a16="http://schemas.microsoft.com/office/drawing/2014/main" id="{AD1110F3-5E5A-4C00-8D14-59E5E6555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0680" y="1438345"/>
            <a:ext cx="540000" cy="540000"/>
          </a:xfrm>
          <a:prstGeom prst="rect">
            <a:avLst/>
          </a:prstGeom>
        </p:spPr>
      </p:pic>
      <p:sp>
        <p:nvSpPr>
          <p:cNvPr id="72" name="テキスト ボックス 71">
            <a:extLst>
              <a:ext uri="{FF2B5EF4-FFF2-40B4-BE49-F238E27FC236}">
                <a16:creationId xmlns:a16="http://schemas.microsoft.com/office/drawing/2014/main" id="{F962E1E4-A18B-416A-BE92-B8C06631A28B}"/>
              </a:ext>
            </a:extLst>
          </p:cNvPr>
          <p:cNvSpPr txBox="1"/>
          <p:nvPr/>
        </p:nvSpPr>
        <p:spPr>
          <a:xfrm>
            <a:off x="3398127" y="1979983"/>
            <a:ext cx="593432" cy="338554"/>
          </a:xfrm>
          <a:prstGeom prst="rect">
            <a:avLst/>
          </a:prstGeom>
          <a:noFill/>
        </p:spPr>
        <p:txBody>
          <a:bodyPr wrap="none" rtlCol="0">
            <a:spAutoFit/>
          </a:bodyPr>
          <a:lstStyle/>
          <a:p>
            <a:r>
              <a:rPr lang="en-US" altLang="ja-JP" sz="1600" dirty="0"/>
              <a:t>WPF</a:t>
            </a:r>
            <a:endParaRPr kumimoji="1" lang="ja-JP" altLang="en-US" dirty="0"/>
          </a:p>
        </p:txBody>
      </p:sp>
      <p:grpSp>
        <p:nvGrpSpPr>
          <p:cNvPr id="11" name="クライアント">
            <a:extLst>
              <a:ext uri="{FF2B5EF4-FFF2-40B4-BE49-F238E27FC236}">
                <a16:creationId xmlns:a16="http://schemas.microsoft.com/office/drawing/2014/main" id="{B1CF5F4C-D4C9-4C81-8BFC-C22220B1F8F4}"/>
              </a:ext>
            </a:extLst>
          </p:cNvPr>
          <p:cNvGrpSpPr/>
          <p:nvPr/>
        </p:nvGrpSpPr>
        <p:grpSpPr>
          <a:xfrm>
            <a:off x="10090680" y="2507678"/>
            <a:ext cx="720000" cy="3612322"/>
            <a:chOff x="10090680" y="2507678"/>
            <a:chExt cx="720000" cy="3612322"/>
          </a:xfrm>
        </p:grpSpPr>
        <p:sp>
          <p:nvSpPr>
            <p:cNvPr id="42" name="正方形/長方形 41">
              <a:extLst>
                <a:ext uri="{FF2B5EF4-FFF2-40B4-BE49-F238E27FC236}">
                  <a16:creationId xmlns:a16="http://schemas.microsoft.com/office/drawing/2014/main" id="{8C26BE5F-A474-4B12-99F4-0BC31427A1E3}"/>
                </a:ext>
              </a:extLst>
            </p:cNvPr>
            <p:cNvSpPr/>
            <p:nvPr/>
          </p:nvSpPr>
          <p:spPr>
            <a:xfrm>
              <a:off x="10090680" y="3227678"/>
              <a:ext cx="720000" cy="2892322"/>
            </a:xfrm>
            <a:prstGeom prst="rect">
              <a:avLst/>
            </a:prstGeom>
            <a:gradFill>
              <a:gsLst>
                <a:gs pos="0">
                  <a:schemeClr val="accent4"/>
                </a:gs>
                <a:gs pos="100000">
                  <a:schemeClr val="accent4">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クライアント</a:t>
              </a:r>
            </a:p>
          </p:txBody>
        </p:sp>
        <p:pic>
          <p:nvPicPr>
            <p:cNvPr id="68" name="グラフィックス 67">
              <a:extLst>
                <a:ext uri="{FF2B5EF4-FFF2-40B4-BE49-F238E27FC236}">
                  <a16:creationId xmlns:a16="http://schemas.microsoft.com/office/drawing/2014/main" id="{3F8903ED-FED8-4B16-9574-F2E50A0A1E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90680" y="2507678"/>
              <a:ext cx="720000" cy="720000"/>
            </a:xfrm>
            <a:prstGeom prst="rect">
              <a:avLst/>
            </a:prstGeom>
          </p:spPr>
        </p:pic>
      </p:grpSp>
      <p:grpSp>
        <p:nvGrpSpPr>
          <p:cNvPr id="10" name="コントローラ">
            <a:extLst>
              <a:ext uri="{FF2B5EF4-FFF2-40B4-BE49-F238E27FC236}">
                <a16:creationId xmlns:a16="http://schemas.microsoft.com/office/drawing/2014/main" id="{95561EA5-7B23-4F07-B3FC-8C3384C2810E}"/>
              </a:ext>
            </a:extLst>
          </p:cNvPr>
          <p:cNvGrpSpPr/>
          <p:nvPr/>
        </p:nvGrpSpPr>
        <p:grpSpPr>
          <a:xfrm>
            <a:off x="5410680" y="2168199"/>
            <a:ext cx="720000" cy="3941329"/>
            <a:chOff x="5410680" y="2168199"/>
            <a:chExt cx="720000" cy="3941329"/>
          </a:xfrm>
        </p:grpSpPr>
        <p:sp>
          <p:nvSpPr>
            <p:cNvPr id="28" name="正方形/長方形 27">
              <a:extLst>
                <a:ext uri="{FF2B5EF4-FFF2-40B4-BE49-F238E27FC236}">
                  <a16:creationId xmlns:a16="http://schemas.microsoft.com/office/drawing/2014/main" id="{0C0B410B-7B74-46FD-A1C9-D9926963C8E3}"/>
                </a:ext>
              </a:extLst>
            </p:cNvPr>
            <p:cNvSpPr/>
            <p:nvPr/>
          </p:nvSpPr>
          <p:spPr>
            <a:xfrm>
              <a:off x="5410680" y="3229528"/>
              <a:ext cx="720000" cy="2880000"/>
            </a:xfrm>
            <a:prstGeom prst="rect">
              <a:avLst/>
            </a:prstGeom>
            <a:gradFill>
              <a:gsLst>
                <a:gs pos="0">
                  <a:schemeClr val="accent5"/>
                </a:gs>
                <a:gs pos="100000">
                  <a:schemeClr val="accent5">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コントローラ</a:t>
              </a:r>
            </a:p>
          </p:txBody>
        </p:sp>
        <p:pic>
          <p:nvPicPr>
            <p:cNvPr id="67" name="グラフィックス 66">
              <a:extLst>
                <a:ext uri="{FF2B5EF4-FFF2-40B4-BE49-F238E27FC236}">
                  <a16:creationId xmlns:a16="http://schemas.microsoft.com/office/drawing/2014/main" id="{40930F2F-643A-4CDC-8211-D6E84F21CE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0680" y="2507678"/>
              <a:ext cx="720000" cy="720000"/>
            </a:xfrm>
            <a:prstGeom prst="rect">
              <a:avLst/>
            </a:prstGeom>
          </p:spPr>
        </p:pic>
        <p:sp>
          <p:nvSpPr>
            <p:cNvPr id="73" name="テキスト ボックス 72">
              <a:extLst>
                <a:ext uri="{FF2B5EF4-FFF2-40B4-BE49-F238E27FC236}">
                  <a16:creationId xmlns:a16="http://schemas.microsoft.com/office/drawing/2014/main" id="{63B71DDE-080B-47D6-A63B-BE83E1003695}"/>
                </a:ext>
              </a:extLst>
            </p:cNvPr>
            <p:cNvSpPr txBox="1"/>
            <p:nvPr/>
          </p:nvSpPr>
          <p:spPr>
            <a:xfrm>
              <a:off x="5441102" y="2168199"/>
              <a:ext cx="659155" cy="338554"/>
            </a:xfrm>
            <a:prstGeom prst="rect">
              <a:avLst/>
            </a:prstGeom>
            <a:noFill/>
          </p:spPr>
          <p:txBody>
            <a:bodyPr wrap="none" rtlCol="0">
              <a:spAutoFit/>
            </a:bodyPr>
            <a:lstStyle/>
            <a:p>
              <a:r>
                <a:rPr lang="en-US" altLang="ja-JP" sz="1600" dirty="0"/>
                <a:t>Unity</a:t>
              </a:r>
              <a:endParaRPr kumimoji="1" lang="ja-JP" altLang="en-US" dirty="0"/>
            </a:p>
          </p:txBody>
        </p:sp>
      </p:grpSp>
      <p:grpSp>
        <p:nvGrpSpPr>
          <p:cNvPr id="8" name="Vivox">
            <a:extLst>
              <a:ext uri="{FF2B5EF4-FFF2-40B4-BE49-F238E27FC236}">
                <a16:creationId xmlns:a16="http://schemas.microsoft.com/office/drawing/2014/main" id="{EB63EEFC-7FB7-4A3A-B0D1-3E6894400D5D}"/>
              </a:ext>
            </a:extLst>
          </p:cNvPr>
          <p:cNvGrpSpPr/>
          <p:nvPr/>
        </p:nvGrpSpPr>
        <p:grpSpPr>
          <a:xfrm>
            <a:off x="6130680" y="4674764"/>
            <a:ext cx="3960000" cy="800219"/>
            <a:chOff x="6130680" y="4674764"/>
            <a:chExt cx="3960000" cy="800219"/>
          </a:xfrm>
        </p:grpSpPr>
        <p:sp>
          <p:nvSpPr>
            <p:cNvPr id="56" name="テキスト ボックス 55">
              <a:extLst>
                <a:ext uri="{FF2B5EF4-FFF2-40B4-BE49-F238E27FC236}">
                  <a16:creationId xmlns:a16="http://schemas.microsoft.com/office/drawing/2014/main" id="{2D5554A7-B180-4211-965D-02C8F88DDEF6}"/>
                </a:ext>
              </a:extLst>
            </p:cNvPr>
            <p:cNvSpPr txBox="1"/>
            <p:nvPr/>
          </p:nvSpPr>
          <p:spPr>
            <a:xfrm>
              <a:off x="6130680" y="4674764"/>
              <a:ext cx="914866" cy="461665"/>
            </a:xfrm>
            <a:prstGeom prst="rect">
              <a:avLst/>
            </a:prstGeom>
            <a:noFill/>
          </p:spPr>
          <p:txBody>
            <a:bodyPr wrap="none" rtlCol="0">
              <a:spAutoFit/>
            </a:bodyPr>
            <a:lstStyle/>
            <a:p>
              <a:r>
                <a:rPr kumimoji="1" lang="en-US" altLang="ja-JP" sz="2400" dirty="0">
                  <a:solidFill>
                    <a:schemeClr val="tx2"/>
                  </a:solidFill>
                </a:rPr>
                <a:t>Vivox</a:t>
              </a:r>
              <a:endParaRPr kumimoji="1" lang="ja-JP" altLang="en-US" sz="2400" dirty="0">
                <a:solidFill>
                  <a:schemeClr val="tx2"/>
                </a:solidFill>
              </a:endParaRPr>
            </a:p>
          </p:txBody>
        </p:sp>
        <p:cxnSp>
          <p:nvCxnSpPr>
            <p:cNvPr id="57" name="直線矢印コネクタ 56">
              <a:extLst>
                <a:ext uri="{FF2B5EF4-FFF2-40B4-BE49-F238E27FC236}">
                  <a16:creationId xmlns:a16="http://schemas.microsoft.com/office/drawing/2014/main" id="{74263417-E9C0-4B02-8BF0-B1B6E39F4176}"/>
                </a:ext>
              </a:extLst>
            </p:cNvPr>
            <p:cNvCxnSpPr>
              <a:cxnSpLocks/>
            </p:cNvCxnSpPr>
            <p:nvPr/>
          </p:nvCxnSpPr>
          <p:spPr>
            <a:xfrm>
              <a:off x="6130680" y="5136429"/>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4EF09B2-5D3F-4298-BA01-1B8D26C94124}"/>
                </a:ext>
              </a:extLst>
            </p:cNvPr>
            <p:cNvSpPr txBox="1"/>
            <p:nvPr/>
          </p:nvSpPr>
          <p:spPr>
            <a:xfrm>
              <a:off x="6130680" y="5136429"/>
              <a:ext cx="1210588" cy="338554"/>
            </a:xfrm>
            <a:prstGeom prst="rect">
              <a:avLst/>
            </a:prstGeom>
            <a:noFill/>
          </p:spPr>
          <p:txBody>
            <a:bodyPr wrap="none" rtlCol="0">
              <a:spAutoFit/>
            </a:bodyPr>
            <a:lstStyle/>
            <a:p>
              <a:r>
                <a:rPr kumimoji="1" lang="ja-JP" altLang="en-US" sz="1600" dirty="0"/>
                <a:t>音声を配信</a:t>
              </a:r>
            </a:p>
          </p:txBody>
        </p:sp>
      </p:grpSp>
      <p:grpSp>
        <p:nvGrpSpPr>
          <p:cNvPr id="9" name="Netcode for GameObjects">
            <a:extLst>
              <a:ext uri="{FF2B5EF4-FFF2-40B4-BE49-F238E27FC236}">
                <a16:creationId xmlns:a16="http://schemas.microsoft.com/office/drawing/2014/main" id="{315DD81D-A99B-4F4F-A532-211EF5733FDF}"/>
              </a:ext>
            </a:extLst>
          </p:cNvPr>
          <p:cNvGrpSpPr/>
          <p:nvPr/>
        </p:nvGrpSpPr>
        <p:grpSpPr>
          <a:xfrm>
            <a:off x="6130680" y="3226217"/>
            <a:ext cx="3960000" cy="806842"/>
            <a:chOff x="6130680" y="3226217"/>
            <a:chExt cx="3960000" cy="806842"/>
          </a:xfrm>
        </p:grpSpPr>
        <p:sp>
          <p:nvSpPr>
            <p:cNvPr id="74" name="正方形/長方形 73">
              <a:extLst>
                <a:ext uri="{FF2B5EF4-FFF2-40B4-BE49-F238E27FC236}">
                  <a16:creationId xmlns:a16="http://schemas.microsoft.com/office/drawing/2014/main" id="{0D059AC0-2867-4919-AA9C-682D5077D605}"/>
                </a:ext>
              </a:extLst>
            </p:cNvPr>
            <p:cNvSpPr/>
            <p:nvPr/>
          </p:nvSpPr>
          <p:spPr>
            <a:xfrm>
              <a:off x="7390680" y="3226217"/>
              <a:ext cx="1440000" cy="461666"/>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20A018A-DA81-41B8-9E0F-05F9CE4B0851}"/>
                </a:ext>
              </a:extLst>
            </p:cNvPr>
            <p:cNvSpPr txBox="1"/>
            <p:nvPr/>
          </p:nvSpPr>
          <p:spPr>
            <a:xfrm>
              <a:off x="6130680" y="3229529"/>
              <a:ext cx="3715248" cy="461665"/>
            </a:xfrm>
            <a:prstGeom prst="rect">
              <a:avLst/>
            </a:prstGeom>
            <a:noFill/>
          </p:spPr>
          <p:txBody>
            <a:bodyPr wrap="none" rtlCol="0">
              <a:spAutoFit/>
            </a:bodyPr>
            <a:lstStyle/>
            <a:p>
              <a:r>
                <a:rPr lang="en-US" altLang="ja-JP" sz="2400" dirty="0">
                  <a:solidFill>
                    <a:schemeClr val="tx2"/>
                  </a:solidFill>
                </a:rPr>
                <a:t>Netcode for GameObjects</a:t>
              </a:r>
              <a:endParaRPr kumimoji="1" lang="ja-JP" altLang="en-US" sz="2400" dirty="0">
                <a:solidFill>
                  <a:schemeClr val="tx2"/>
                </a:solidFill>
              </a:endParaRPr>
            </a:p>
          </p:txBody>
        </p:sp>
        <p:cxnSp>
          <p:nvCxnSpPr>
            <p:cNvPr id="52" name="直線矢印コネクタ 51">
              <a:extLst>
                <a:ext uri="{FF2B5EF4-FFF2-40B4-BE49-F238E27FC236}">
                  <a16:creationId xmlns:a16="http://schemas.microsoft.com/office/drawing/2014/main" id="{2327EC95-AA8F-41B9-AA9D-2D4A493219EB}"/>
                </a:ext>
              </a:extLst>
            </p:cNvPr>
            <p:cNvCxnSpPr>
              <a:cxnSpLocks/>
            </p:cNvCxnSpPr>
            <p:nvPr/>
          </p:nvCxnSpPr>
          <p:spPr>
            <a:xfrm>
              <a:off x="6130680" y="3691194"/>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76F899D-EE7D-48A8-B06D-8675E2745510}"/>
                </a:ext>
              </a:extLst>
            </p:cNvPr>
            <p:cNvSpPr txBox="1"/>
            <p:nvPr/>
          </p:nvSpPr>
          <p:spPr>
            <a:xfrm>
              <a:off x="6130680" y="3694505"/>
              <a:ext cx="1005403" cy="338554"/>
            </a:xfrm>
            <a:prstGeom prst="rect">
              <a:avLst/>
            </a:prstGeom>
            <a:noFill/>
          </p:spPr>
          <p:txBody>
            <a:bodyPr wrap="none" rtlCol="0">
              <a:spAutoFit/>
            </a:bodyPr>
            <a:lstStyle/>
            <a:p>
              <a:r>
                <a:rPr kumimoji="1" lang="ja-JP" altLang="en-US" sz="1600" dirty="0"/>
                <a:t>通信全般</a:t>
              </a:r>
            </a:p>
          </p:txBody>
        </p:sp>
      </p:grpSp>
      <p:grpSp>
        <p:nvGrpSpPr>
          <p:cNvPr id="7" name="XR Interaction Toolkit">
            <a:extLst>
              <a:ext uri="{FF2B5EF4-FFF2-40B4-BE49-F238E27FC236}">
                <a16:creationId xmlns:a16="http://schemas.microsoft.com/office/drawing/2014/main" id="{9F4BF760-C602-4513-B6DC-A36AFA863155}"/>
              </a:ext>
            </a:extLst>
          </p:cNvPr>
          <p:cNvGrpSpPr/>
          <p:nvPr/>
        </p:nvGrpSpPr>
        <p:grpSpPr>
          <a:xfrm>
            <a:off x="1381320" y="5056149"/>
            <a:ext cx="4022391" cy="1063540"/>
            <a:chOff x="1381320" y="5056149"/>
            <a:chExt cx="4022391" cy="1063540"/>
          </a:xfrm>
        </p:grpSpPr>
        <p:pic>
          <p:nvPicPr>
            <p:cNvPr id="20" name="図 19">
              <a:extLst>
                <a:ext uri="{FF2B5EF4-FFF2-40B4-BE49-F238E27FC236}">
                  <a16:creationId xmlns:a16="http://schemas.microsoft.com/office/drawing/2014/main" id="{6DF927AA-7CD3-4003-9284-3CE369E641E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947" b="89753" l="9801" r="89915">
                          <a14:foregroundMark x1="47585" y1="8657" x2="47585" y2="8657"/>
                          <a14:foregroundMark x1="50568" y1="4947" x2="50568" y2="4947"/>
                          <a14:foregroundMark x1="53977" y1="40459" x2="53977" y2="40459"/>
                          <a14:foregroundMark x1="52983" y1="39753" x2="52983" y2="39753"/>
                        </a14:backgroundRemoval>
                      </a14:imgEffect>
                    </a14:imgLayer>
                  </a14:imgProps>
                </a:ext>
                <a:ext uri="{28A0092B-C50C-407E-A947-70E740481C1C}">
                  <a14:useLocalDpi xmlns:a14="http://schemas.microsoft.com/office/drawing/2010/main" val="0"/>
                </a:ext>
              </a:extLst>
            </a:blip>
            <a:srcRect l="32168" t="-1" r="31176" b="31871"/>
            <a:stretch/>
          </p:blipFill>
          <p:spPr>
            <a:xfrm>
              <a:off x="1562797" y="5056149"/>
              <a:ext cx="481823" cy="720000"/>
            </a:xfrm>
            <a:prstGeom prst="rect">
              <a:avLst/>
            </a:prstGeom>
          </p:spPr>
        </p:pic>
        <p:sp>
          <p:nvSpPr>
            <p:cNvPr id="21" name="テキスト ボックス 20">
              <a:extLst>
                <a:ext uri="{FF2B5EF4-FFF2-40B4-BE49-F238E27FC236}">
                  <a16:creationId xmlns:a16="http://schemas.microsoft.com/office/drawing/2014/main" id="{96673375-DE60-4125-9BFC-467DB7BE1B1C}"/>
                </a:ext>
              </a:extLst>
            </p:cNvPr>
            <p:cNvSpPr txBox="1"/>
            <p:nvPr/>
          </p:nvSpPr>
          <p:spPr>
            <a:xfrm>
              <a:off x="1381320" y="5776149"/>
              <a:ext cx="846707" cy="338554"/>
            </a:xfrm>
            <a:prstGeom prst="rect">
              <a:avLst/>
            </a:prstGeom>
            <a:noFill/>
          </p:spPr>
          <p:txBody>
            <a:bodyPr wrap="none" rtlCol="0">
              <a:spAutoFit/>
            </a:bodyPr>
            <a:lstStyle/>
            <a:p>
              <a:r>
                <a:rPr kumimoji="1" lang="en-US" altLang="ja-JP" sz="1600" dirty="0">
                  <a:solidFill>
                    <a:schemeClr val="tx2"/>
                  </a:solidFill>
                </a:rPr>
                <a:t>VR</a:t>
              </a:r>
              <a:r>
                <a:rPr lang="ja-JP" altLang="en-US" sz="1600" dirty="0">
                  <a:solidFill>
                    <a:schemeClr val="tx2"/>
                  </a:solidFill>
                </a:rPr>
                <a:t>機器</a:t>
              </a:r>
              <a:endParaRPr kumimoji="1" lang="ja-JP" altLang="en-US" sz="1600" dirty="0">
                <a:solidFill>
                  <a:schemeClr val="tx2"/>
                </a:solidFill>
              </a:endParaRPr>
            </a:p>
          </p:txBody>
        </p:sp>
        <p:cxnSp>
          <p:nvCxnSpPr>
            <p:cNvPr id="32" name="直線矢印コネクタ 31">
              <a:extLst>
                <a:ext uri="{FF2B5EF4-FFF2-40B4-BE49-F238E27FC236}">
                  <a16:creationId xmlns:a16="http://schemas.microsoft.com/office/drawing/2014/main" id="{9F84CDD1-F05B-4846-A75F-510B5D5B4848}"/>
                </a:ext>
              </a:extLst>
            </p:cNvPr>
            <p:cNvCxnSpPr>
              <a:cxnSpLocks/>
            </p:cNvCxnSpPr>
            <p:nvPr/>
          </p:nvCxnSpPr>
          <p:spPr>
            <a:xfrm>
              <a:off x="2163711" y="5778642"/>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ACA989FC-26F5-407A-8527-50E7685642A0}"/>
                </a:ext>
              </a:extLst>
            </p:cNvPr>
            <p:cNvSpPr txBox="1"/>
            <p:nvPr/>
          </p:nvSpPr>
          <p:spPr>
            <a:xfrm>
              <a:off x="2161732" y="5316977"/>
              <a:ext cx="3080780" cy="461665"/>
            </a:xfrm>
            <a:prstGeom prst="rect">
              <a:avLst/>
            </a:prstGeom>
            <a:noFill/>
          </p:spPr>
          <p:txBody>
            <a:bodyPr wrap="none" rtlCol="0">
              <a:spAutoFit/>
            </a:bodyPr>
            <a:lstStyle/>
            <a:p>
              <a:r>
                <a:rPr lang="en-US" altLang="ja-JP" sz="2400" dirty="0">
                  <a:solidFill>
                    <a:schemeClr val="tx2"/>
                  </a:solidFill>
                </a:rPr>
                <a:t>XR Interaction Toolkit</a:t>
              </a:r>
              <a:endParaRPr kumimoji="1" lang="ja-JP" altLang="en-US" sz="2400" dirty="0">
                <a:solidFill>
                  <a:schemeClr val="tx2"/>
                </a:solidFill>
              </a:endParaRPr>
            </a:p>
          </p:txBody>
        </p:sp>
        <p:sp>
          <p:nvSpPr>
            <p:cNvPr id="45" name="テキスト ボックス 44">
              <a:extLst>
                <a:ext uri="{FF2B5EF4-FFF2-40B4-BE49-F238E27FC236}">
                  <a16:creationId xmlns:a16="http://schemas.microsoft.com/office/drawing/2014/main" id="{79307AC9-B6E7-436D-995E-2545EBE8365E}"/>
                </a:ext>
              </a:extLst>
            </p:cNvPr>
            <p:cNvSpPr txBox="1"/>
            <p:nvPr/>
          </p:nvSpPr>
          <p:spPr>
            <a:xfrm>
              <a:off x="2161823" y="5781135"/>
              <a:ext cx="3103735" cy="338554"/>
            </a:xfrm>
            <a:prstGeom prst="rect">
              <a:avLst/>
            </a:prstGeom>
            <a:noFill/>
          </p:spPr>
          <p:txBody>
            <a:bodyPr wrap="none" rtlCol="0">
              <a:spAutoFit/>
            </a:bodyPr>
            <a:lstStyle/>
            <a:p>
              <a:r>
                <a:rPr lang="en-US" altLang="ja-JP" sz="1600" dirty="0"/>
                <a:t>VR</a:t>
              </a:r>
              <a:r>
                <a:rPr lang="ja-JP" altLang="en-US" sz="1600" dirty="0"/>
                <a:t>のコントローラ</a:t>
              </a:r>
              <a:r>
                <a:rPr kumimoji="1" lang="ja-JP" altLang="en-US" sz="1600" dirty="0"/>
                <a:t>の入力を取得</a:t>
              </a:r>
            </a:p>
          </p:txBody>
        </p:sp>
      </p:grpSp>
      <p:grpSp>
        <p:nvGrpSpPr>
          <p:cNvPr id="5" name="Oculus Lipsync">
            <a:extLst>
              <a:ext uri="{FF2B5EF4-FFF2-40B4-BE49-F238E27FC236}">
                <a16:creationId xmlns:a16="http://schemas.microsoft.com/office/drawing/2014/main" id="{EC9282E8-38A9-49CF-B17F-82065FAE0127}"/>
              </a:ext>
            </a:extLst>
          </p:cNvPr>
          <p:cNvGrpSpPr/>
          <p:nvPr/>
        </p:nvGrpSpPr>
        <p:grpSpPr>
          <a:xfrm>
            <a:off x="1443802" y="3790553"/>
            <a:ext cx="3960000" cy="1058554"/>
            <a:chOff x="1443802" y="3790553"/>
            <a:chExt cx="3960000" cy="1058554"/>
          </a:xfrm>
        </p:grpSpPr>
        <p:pic>
          <p:nvPicPr>
            <p:cNvPr id="17" name="グラフィックス 16">
              <a:extLst>
                <a:ext uri="{FF2B5EF4-FFF2-40B4-BE49-F238E27FC236}">
                  <a16:creationId xmlns:a16="http://schemas.microsoft.com/office/drawing/2014/main" id="{44CB09C5-806F-41FB-BC4E-D32083D72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43802" y="3790553"/>
              <a:ext cx="720000" cy="720000"/>
            </a:xfrm>
            <a:prstGeom prst="rect">
              <a:avLst/>
            </a:prstGeom>
          </p:spPr>
        </p:pic>
        <p:sp>
          <p:nvSpPr>
            <p:cNvPr id="18" name="テキスト ボックス 17">
              <a:extLst>
                <a:ext uri="{FF2B5EF4-FFF2-40B4-BE49-F238E27FC236}">
                  <a16:creationId xmlns:a16="http://schemas.microsoft.com/office/drawing/2014/main" id="{842AB781-8F6E-4811-8EE2-67EDBD37D21C}"/>
                </a:ext>
              </a:extLst>
            </p:cNvPr>
            <p:cNvSpPr txBox="1"/>
            <p:nvPr/>
          </p:nvSpPr>
          <p:spPr>
            <a:xfrm>
              <a:off x="1506283" y="4510553"/>
              <a:ext cx="595035" cy="338554"/>
            </a:xfrm>
            <a:prstGeom prst="rect">
              <a:avLst/>
            </a:prstGeom>
            <a:noFill/>
          </p:spPr>
          <p:txBody>
            <a:bodyPr wrap="none" rtlCol="0">
              <a:spAutoFit/>
            </a:bodyPr>
            <a:lstStyle/>
            <a:p>
              <a:r>
                <a:rPr kumimoji="1" lang="ja-JP" altLang="en-US" sz="1600" dirty="0">
                  <a:solidFill>
                    <a:schemeClr val="tx2"/>
                  </a:solidFill>
                </a:rPr>
                <a:t>音声</a:t>
              </a:r>
              <a:endParaRPr kumimoji="1" lang="ja-JP" altLang="en-US" dirty="0">
                <a:solidFill>
                  <a:schemeClr val="tx2"/>
                </a:solidFill>
              </a:endParaRPr>
            </a:p>
          </p:txBody>
        </p:sp>
        <p:cxnSp>
          <p:nvCxnSpPr>
            <p:cNvPr id="31" name="直線矢印コネクタ 30">
              <a:extLst>
                <a:ext uri="{FF2B5EF4-FFF2-40B4-BE49-F238E27FC236}">
                  <a16:creationId xmlns:a16="http://schemas.microsoft.com/office/drawing/2014/main" id="{98B9EC15-3F63-4D09-9C19-6CF8B778979E}"/>
                </a:ext>
              </a:extLst>
            </p:cNvPr>
            <p:cNvCxnSpPr>
              <a:cxnSpLocks/>
            </p:cNvCxnSpPr>
            <p:nvPr/>
          </p:nvCxnSpPr>
          <p:spPr>
            <a:xfrm>
              <a:off x="2163802" y="4485831"/>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D8271B3-67E8-4FC8-8EF2-7E2B18FC9592}"/>
                </a:ext>
              </a:extLst>
            </p:cNvPr>
            <p:cNvSpPr txBox="1"/>
            <p:nvPr/>
          </p:nvSpPr>
          <p:spPr>
            <a:xfrm>
              <a:off x="2163801" y="4022528"/>
              <a:ext cx="2196435" cy="461665"/>
            </a:xfrm>
            <a:prstGeom prst="rect">
              <a:avLst/>
            </a:prstGeom>
            <a:noFill/>
          </p:spPr>
          <p:txBody>
            <a:bodyPr wrap="none" rtlCol="0">
              <a:spAutoFit/>
            </a:bodyPr>
            <a:lstStyle/>
            <a:p>
              <a:r>
                <a:rPr lang="en-US" altLang="ja-JP" sz="2400" dirty="0">
                  <a:solidFill>
                    <a:schemeClr val="tx2"/>
                  </a:solidFill>
                </a:rPr>
                <a:t>Oculus Lipsync</a:t>
              </a:r>
              <a:endParaRPr kumimoji="1" lang="ja-JP" altLang="en-US" sz="2400" dirty="0">
                <a:solidFill>
                  <a:schemeClr val="tx2"/>
                </a:solidFill>
              </a:endParaRPr>
            </a:p>
          </p:txBody>
        </p:sp>
        <p:sp>
          <p:nvSpPr>
            <p:cNvPr id="43" name="テキスト ボックス 42">
              <a:extLst>
                <a:ext uri="{FF2B5EF4-FFF2-40B4-BE49-F238E27FC236}">
                  <a16:creationId xmlns:a16="http://schemas.microsoft.com/office/drawing/2014/main" id="{A3D7B819-261F-41A5-B0C3-AF124CD2AB76}"/>
                </a:ext>
              </a:extLst>
            </p:cNvPr>
            <p:cNvSpPr txBox="1"/>
            <p:nvPr/>
          </p:nvSpPr>
          <p:spPr>
            <a:xfrm>
              <a:off x="2161823" y="4499193"/>
              <a:ext cx="2852063" cy="338554"/>
            </a:xfrm>
            <a:prstGeom prst="rect">
              <a:avLst/>
            </a:prstGeom>
            <a:noFill/>
          </p:spPr>
          <p:txBody>
            <a:bodyPr wrap="none" rtlCol="0">
              <a:spAutoFit/>
            </a:bodyPr>
            <a:lstStyle/>
            <a:p>
              <a:r>
                <a:rPr kumimoji="1" lang="ja-JP" altLang="en-US" sz="1600" dirty="0"/>
                <a:t>口の形を音声から推測・反映</a:t>
              </a:r>
            </a:p>
          </p:txBody>
        </p:sp>
      </p:grpSp>
      <p:grpSp>
        <p:nvGrpSpPr>
          <p:cNvPr id="4" name="Pose AI">
            <a:extLst>
              <a:ext uri="{FF2B5EF4-FFF2-40B4-BE49-F238E27FC236}">
                <a16:creationId xmlns:a16="http://schemas.microsoft.com/office/drawing/2014/main" id="{59AB1CD9-4D08-4119-8C01-715AAF75A123}"/>
              </a:ext>
            </a:extLst>
          </p:cNvPr>
          <p:cNvGrpSpPr/>
          <p:nvPr/>
        </p:nvGrpSpPr>
        <p:grpSpPr>
          <a:xfrm>
            <a:off x="1434567" y="2540140"/>
            <a:ext cx="3960000" cy="1058717"/>
            <a:chOff x="1443711" y="2521852"/>
            <a:chExt cx="3960000" cy="1058717"/>
          </a:xfrm>
        </p:grpSpPr>
        <p:pic>
          <p:nvPicPr>
            <p:cNvPr id="13" name="グラフィックス 12">
              <a:extLst>
                <a:ext uri="{FF2B5EF4-FFF2-40B4-BE49-F238E27FC236}">
                  <a16:creationId xmlns:a16="http://schemas.microsoft.com/office/drawing/2014/main" id="{E40224E7-ECD9-4A12-9DCE-3167D46B90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43711" y="2521852"/>
              <a:ext cx="720000" cy="720000"/>
            </a:xfrm>
            <a:prstGeom prst="rect">
              <a:avLst/>
            </a:prstGeom>
          </p:spPr>
        </p:pic>
        <p:sp>
          <p:nvSpPr>
            <p:cNvPr id="15" name="テキスト ボックス 14">
              <a:extLst>
                <a:ext uri="{FF2B5EF4-FFF2-40B4-BE49-F238E27FC236}">
                  <a16:creationId xmlns:a16="http://schemas.microsoft.com/office/drawing/2014/main" id="{9657CEBB-ED2C-4B72-BF51-EE9F2ACBA19E}"/>
                </a:ext>
              </a:extLst>
            </p:cNvPr>
            <p:cNvSpPr txBox="1"/>
            <p:nvPr/>
          </p:nvSpPr>
          <p:spPr>
            <a:xfrm>
              <a:off x="1506193" y="3241852"/>
              <a:ext cx="595035" cy="338554"/>
            </a:xfrm>
            <a:prstGeom prst="rect">
              <a:avLst/>
            </a:prstGeom>
            <a:noFill/>
          </p:spPr>
          <p:txBody>
            <a:bodyPr wrap="none" rtlCol="0">
              <a:spAutoFit/>
            </a:bodyPr>
            <a:lstStyle/>
            <a:p>
              <a:r>
                <a:rPr lang="ja-JP" altLang="en-US" sz="1600" dirty="0">
                  <a:solidFill>
                    <a:schemeClr val="tx2"/>
                  </a:solidFill>
                </a:rPr>
                <a:t>姿勢</a:t>
              </a:r>
              <a:endParaRPr kumimoji="1" lang="ja-JP" altLang="en-US" dirty="0">
                <a:solidFill>
                  <a:schemeClr val="tx2"/>
                </a:solidFill>
              </a:endParaRPr>
            </a:p>
          </p:txBody>
        </p:sp>
        <p:sp>
          <p:nvSpPr>
            <p:cNvPr id="36" name="テキスト ボックス 35">
              <a:extLst>
                <a:ext uri="{FF2B5EF4-FFF2-40B4-BE49-F238E27FC236}">
                  <a16:creationId xmlns:a16="http://schemas.microsoft.com/office/drawing/2014/main" id="{63B7B3B3-D7D4-48BE-AB79-7EC9D5A113D5}"/>
                </a:ext>
              </a:extLst>
            </p:cNvPr>
            <p:cNvSpPr txBox="1"/>
            <p:nvPr/>
          </p:nvSpPr>
          <p:spPr>
            <a:xfrm>
              <a:off x="2163710" y="2769484"/>
              <a:ext cx="2803588" cy="461665"/>
            </a:xfrm>
            <a:prstGeom prst="rect">
              <a:avLst/>
            </a:prstGeom>
            <a:noFill/>
          </p:spPr>
          <p:txBody>
            <a:bodyPr wrap="none" rtlCol="0">
              <a:spAutoFit/>
            </a:bodyPr>
            <a:lstStyle/>
            <a:p>
              <a:r>
                <a:rPr lang="en-US" altLang="ja-JP" sz="2400" dirty="0">
                  <a:solidFill>
                    <a:schemeClr val="tx2"/>
                  </a:solidFill>
                </a:rPr>
                <a:t>Pose Cam / Pose AI</a:t>
              </a:r>
              <a:endParaRPr kumimoji="1" lang="ja-JP" altLang="en-US" sz="2400" dirty="0">
                <a:solidFill>
                  <a:schemeClr val="tx2"/>
                </a:solidFill>
              </a:endParaRPr>
            </a:p>
          </p:txBody>
        </p:sp>
        <p:cxnSp>
          <p:nvCxnSpPr>
            <p:cNvPr id="46" name="直線矢印コネクタ 45">
              <a:extLst>
                <a:ext uri="{FF2B5EF4-FFF2-40B4-BE49-F238E27FC236}">
                  <a16:creationId xmlns:a16="http://schemas.microsoft.com/office/drawing/2014/main" id="{EACE33DA-FA4F-41A6-83C0-B2A8893E01EA}"/>
                </a:ext>
              </a:extLst>
            </p:cNvPr>
            <p:cNvCxnSpPr>
              <a:cxnSpLocks/>
            </p:cNvCxnSpPr>
            <p:nvPr/>
          </p:nvCxnSpPr>
          <p:spPr>
            <a:xfrm>
              <a:off x="2163711" y="3240214"/>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D9D918EB-BCFF-4E40-8813-2C47FEE1B6AD}"/>
                </a:ext>
              </a:extLst>
            </p:cNvPr>
            <p:cNvSpPr txBox="1"/>
            <p:nvPr/>
          </p:nvSpPr>
          <p:spPr>
            <a:xfrm>
              <a:off x="2098078" y="3242015"/>
              <a:ext cx="2646878" cy="338554"/>
            </a:xfrm>
            <a:prstGeom prst="rect">
              <a:avLst/>
            </a:prstGeom>
            <a:noFill/>
          </p:spPr>
          <p:txBody>
            <a:bodyPr wrap="none" rtlCol="0">
              <a:spAutoFit/>
            </a:bodyPr>
            <a:lstStyle/>
            <a:p>
              <a:r>
                <a:rPr kumimoji="1" lang="ja-JP" altLang="en-US" sz="1600" dirty="0"/>
                <a:t>姿勢をキャラクターに反映</a:t>
              </a:r>
            </a:p>
          </p:txBody>
        </p:sp>
      </p:grpSp>
      <p:sp>
        <p:nvSpPr>
          <p:cNvPr id="2" name="タイトル 1">
            <a:extLst>
              <a:ext uri="{FF2B5EF4-FFF2-40B4-BE49-F238E27FC236}">
                <a16:creationId xmlns:a16="http://schemas.microsoft.com/office/drawing/2014/main" id="{CE214CC6-2187-4866-B504-2BEFD3FB012C}"/>
              </a:ext>
            </a:extLst>
          </p:cNvPr>
          <p:cNvSpPr>
            <a:spLocks noGrp="1"/>
          </p:cNvSpPr>
          <p:nvPr>
            <p:ph type="title"/>
          </p:nvPr>
        </p:nvSpPr>
        <p:spPr/>
        <p:txBody>
          <a:bodyPr/>
          <a:lstStyle/>
          <a:p>
            <a:r>
              <a:rPr kumimoji="1" lang="ja-JP" altLang="en-US" dirty="0"/>
              <a:t>技術構成</a:t>
            </a:r>
          </a:p>
        </p:txBody>
      </p:sp>
    </p:spTree>
    <p:extLst>
      <p:ext uri="{BB962C8B-B14F-4D97-AF65-F5344CB8AC3E}">
        <p14:creationId xmlns:p14="http://schemas.microsoft.com/office/powerpoint/2010/main" val="1131810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a:extLst>
              <a:ext uri="{FF2B5EF4-FFF2-40B4-BE49-F238E27FC236}">
                <a16:creationId xmlns:a16="http://schemas.microsoft.com/office/drawing/2014/main" id="{D0B31C24-442F-4330-BC87-6FCA8F3B7992}"/>
              </a:ext>
            </a:extLst>
          </p:cNvPr>
          <p:cNvSpPr/>
          <p:nvPr/>
        </p:nvSpPr>
        <p:spPr>
          <a:xfrm>
            <a:off x="7840680" y="1989482"/>
            <a:ext cx="540000" cy="2332370"/>
          </a:xfrm>
          <a:prstGeom prst="rect">
            <a:avLst/>
          </a:prstGeom>
          <a:noFill/>
          <a:ln w="19050">
            <a:gradFill>
              <a:gsLst>
                <a:gs pos="0">
                  <a:schemeClr val="accent5"/>
                </a:gs>
                <a:gs pos="100000">
                  <a:schemeClr val="accent5">
                    <a:lumMod val="75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kumimoji="1" lang="ja-JP" altLang="en-US" sz="2000" spc="300" dirty="0">
                <a:solidFill>
                  <a:schemeClr val="accent5"/>
                </a:solidFill>
              </a:rPr>
              <a:t>  サーバ</a:t>
            </a:r>
          </a:p>
        </p:txBody>
      </p:sp>
      <p:sp>
        <p:nvSpPr>
          <p:cNvPr id="61" name="正方形/長方形 60">
            <a:extLst>
              <a:ext uri="{FF2B5EF4-FFF2-40B4-BE49-F238E27FC236}">
                <a16:creationId xmlns:a16="http://schemas.microsoft.com/office/drawing/2014/main" id="{2B6D51C4-3527-4047-8E45-1A8269AE2C3B}"/>
              </a:ext>
            </a:extLst>
          </p:cNvPr>
          <p:cNvSpPr/>
          <p:nvPr/>
        </p:nvSpPr>
        <p:spPr>
          <a:xfrm>
            <a:off x="3970680" y="1432896"/>
            <a:ext cx="2160000" cy="540000"/>
          </a:xfrm>
          <a:prstGeom prst="rect">
            <a:avLst/>
          </a:prstGeom>
          <a:gradFill>
            <a:gsLst>
              <a:gs pos="0">
                <a:schemeClr val="accent5"/>
              </a:gs>
              <a:gs pos="100000">
                <a:schemeClr val="accent5">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コンソール</a:t>
            </a:r>
          </a:p>
        </p:txBody>
      </p:sp>
      <p:cxnSp>
        <p:nvCxnSpPr>
          <p:cNvPr id="63" name="直線矢印コネクタ 62">
            <a:extLst>
              <a:ext uri="{FF2B5EF4-FFF2-40B4-BE49-F238E27FC236}">
                <a16:creationId xmlns:a16="http://schemas.microsoft.com/office/drawing/2014/main" id="{22568EBE-46F4-4B05-8442-D9348C361F0B}"/>
              </a:ext>
            </a:extLst>
          </p:cNvPr>
          <p:cNvCxnSpPr>
            <a:cxnSpLocks/>
          </p:cNvCxnSpPr>
          <p:nvPr/>
        </p:nvCxnSpPr>
        <p:spPr>
          <a:xfrm>
            <a:off x="6130680" y="1713913"/>
            <a:ext cx="171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70" name="グラフィックス 69">
            <a:extLst>
              <a:ext uri="{FF2B5EF4-FFF2-40B4-BE49-F238E27FC236}">
                <a16:creationId xmlns:a16="http://schemas.microsoft.com/office/drawing/2014/main" id="{FA9E31C9-38E3-4BBC-970C-1031297AE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8127" y="1438345"/>
            <a:ext cx="540000" cy="540000"/>
          </a:xfrm>
          <a:prstGeom prst="rect">
            <a:avLst/>
          </a:prstGeom>
        </p:spPr>
      </p:pic>
      <p:pic>
        <p:nvPicPr>
          <p:cNvPr id="71" name="グラフィックス 70">
            <a:extLst>
              <a:ext uri="{FF2B5EF4-FFF2-40B4-BE49-F238E27FC236}">
                <a16:creationId xmlns:a16="http://schemas.microsoft.com/office/drawing/2014/main" id="{AD1110F3-5E5A-4C00-8D14-59E5E6555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0680" y="1438345"/>
            <a:ext cx="540000" cy="540000"/>
          </a:xfrm>
          <a:prstGeom prst="rect">
            <a:avLst/>
          </a:prstGeom>
        </p:spPr>
      </p:pic>
      <p:sp>
        <p:nvSpPr>
          <p:cNvPr id="72" name="テキスト ボックス 71">
            <a:extLst>
              <a:ext uri="{FF2B5EF4-FFF2-40B4-BE49-F238E27FC236}">
                <a16:creationId xmlns:a16="http://schemas.microsoft.com/office/drawing/2014/main" id="{F962E1E4-A18B-416A-BE92-B8C06631A28B}"/>
              </a:ext>
            </a:extLst>
          </p:cNvPr>
          <p:cNvSpPr txBox="1"/>
          <p:nvPr/>
        </p:nvSpPr>
        <p:spPr>
          <a:xfrm>
            <a:off x="3398127" y="1979983"/>
            <a:ext cx="593432" cy="338554"/>
          </a:xfrm>
          <a:prstGeom prst="rect">
            <a:avLst/>
          </a:prstGeom>
          <a:noFill/>
        </p:spPr>
        <p:txBody>
          <a:bodyPr wrap="none" rtlCol="0">
            <a:spAutoFit/>
          </a:bodyPr>
          <a:lstStyle/>
          <a:p>
            <a:r>
              <a:rPr lang="en-US" altLang="ja-JP" sz="1600" dirty="0"/>
              <a:t>WPF</a:t>
            </a:r>
            <a:endParaRPr kumimoji="1" lang="ja-JP" altLang="en-US" dirty="0"/>
          </a:p>
        </p:txBody>
      </p:sp>
      <p:grpSp>
        <p:nvGrpSpPr>
          <p:cNvPr id="11" name="クライアント">
            <a:extLst>
              <a:ext uri="{FF2B5EF4-FFF2-40B4-BE49-F238E27FC236}">
                <a16:creationId xmlns:a16="http://schemas.microsoft.com/office/drawing/2014/main" id="{B1CF5F4C-D4C9-4C81-8BFC-C22220B1F8F4}"/>
              </a:ext>
            </a:extLst>
          </p:cNvPr>
          <p:cNvGrpSpPr/>
          <p:nvPr/>
        </p:nvGrpSpPr>
        <p:grpSpPr>
          <a:xfrm>
            <a:off x="10090680" y="2507678"/>
            <a:ext cx="720000" cy="3612322"/>
            <a:chOff x="10090680" y="2507678"/>
            <a:chExt cx="720000" cy="3612322"/>
          </a:xfrm>
        </p:grpSpPr>
        <p:sp>
          <p:nvSpPr>
            <p:cNvPr id="42" name="正方形/長方形 41">
              <a:extLst>
                <a:ext uri="{FF2B5EF4-FFF2-40B4-BE49-F238E27FC236}">
                  <a16:creationId xmlns:a16="http://schemas.microsoft.com/office/drawing/2014/main" id="{8C26BE5F-A474-4B12-99F4-0BC31427A1E3}"/>
                </a:ext>
              </a:extLst>
            </p:cNvPr>
            <p:cNvSpPr/>
            <p:nvPr/>
          </p:nvSpPr>
          <p:spPr>
            <a:xfrm>
              <a:off x="10090680" y="3227678"/>
              <a:ext cx="720000" cy="2892322"/>
            </a:xfrm>
            <a:prstGeom prst="rect">
              <a:avLst/>
            </a:prstGeom>
            <a:gradFill>
              <a:gsLst>
                <a:gs pos="0">
                  <a:schemeClr val="accent4"/>
                </a:gs>
                <a:gs pos="100000">
                  <a:schemeClr val="accent4">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クライアント</a:t>
              </a:r>
            </a:p>
          </p:txBody>
        </p:sp>
        <p:pic>
          <p:nvPicPr>
            <p:cNvPr id="68" name="グラフィックス 67">
              <a:extLst>
                <a:ext uri="{FF2B5EF4-FFF2-40B4-BE49-F238E27FC236}">
                  <a16:creationId xmlns:a16="http://schemas.microsoft.com/office/drawing/2014/main" id="{3F8903ED-FED8-4B16-9574-F2E50A0A1E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90680" y="2507678"/>
              <a:ext cx="720000" cy="720000"/>
            </a:xfrm>
            <a:prstGeom prst="rect">
              <a:avLst/>
            </a:prstGeom>
          </p:spPr>
        </p:pic>
      </p:grpSp>
      <p:grpSp>
        <p:nvGrpSpPr>
          <p:cNvPr id="8" name="Vivox">
            <a:extLst>
              <a:ext uri="{FF2B5EF4-FFF2-40B4-BE49-F238E27FC236}">
                <a16:creationId xmlns:a16="http://schemas.microsoft.com/office/drawing/2014/main" id="{EB63EEFC-7FB7-4A3A-B0D1-3E6894400D5D}"/>
              </a:ext>
            </a:extLst>
          </p:cNvPr>
          <p:cNvGrpSpPr/>
          <p:nvPr/>
        </p:nvGrpSpPr>
        <p:grpSpPr>
          <a:xfrm>
            <a:off x="6130680" y="4674764"/>
            <a:ext cx="3960000" cy="800219"/>
            <a:chOff x="6130680" y="4674764"/>
            <a:chExt cx="3960000" cy="800219"/>
          </a:xfrm>
        </p:grpSpPr>
        <p:sp>
          <p:nvSpPr>
            <p:cNvPr id="56" name="テキスト ボックス 55">
              <a:extLst>
                <a:ext uri="{FF2B5EF4-FFF2-40B4-BE49-F238E27FC236}">
                  <a16:creationId xmlns:a16="http://schemas.microsoft.com/office/drawing/2014/main" id="{2D5554A7-B180-4211-965D-02C8F88DDEF6}"/>
                </a:ext>
              </a:extLst>
            </p:cNvPr>
            <p:cNvSpPr txBox="1"/>
            <p:nvPr/>
          </p:nvSpPr>
          <p:spPr>
            <a:xfrm>
              <a:off x="6130680" y="4674764"/>
              <a:ext cx="914866" cy="461665"/>
            </a:xfrm>
            <a:prstGeom prst="rect">
              <a:avLst/>
            </a:prstGeom>
            <a:noFill/>
          </p:spPr>
          <p:txBody>
            <a:bodyPr wrap="none" rtlCol="0">
              <a:spAutoFit/>
            </a:bodyPr>
            <a:lstStyle/>
            <a:p>
              <a:r>
                <a:rPr kumimoji="1" lang="en-US" altLang="ja-JP" sz="2400" dirty="0">
                  <a:solidFill>
                    <a:schemeClr val="tx2"/>
                  </a:solidFill>
                </a:rPr>
                <a:t>Vivox</a:t>
              </a:r>
              <a:endParaRPr kumimoji="1" lang="ja-JP" altLang="en-US" sz="2400" dirty="0">
                <a:solidFill>
                  <a:schemeClr val="tx2"/>
                </a:solidFill>
              </a:endParaRPr>
            </a:p>
          </p:txBody>
        </p:sp>
        <p:cxnSp>
          <p:nvCxnSpPr>
            <p:cNvPr id="57" name="直線矢印コネクタ 56">
              <a:extLst>
                <a:ext uri="{FF2B5EF4-FFF2-40B4-BE49-F238E27FC236}">
                  <a16:creationId xmlns:a16="http://schemas.microsoft.com/office/drawing/2014/main" id="{74263417-E9C0-4B02-8BF0-B1B6E39F4176}"/>
                </a:ext>
              </a:extLst>
            </p:cNvPr>
            <p:cNvCxnSpPr>
              <a:cxnSpLocks/>
            </p:cNvCxnSpPr>
            <p:nvPr/>
          </p:nvCxnSpPr>
          <p:spPr>
            <a:xfrm>
              <a:off x="6130680" y="5136429"/>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4EF09B2-5D3F-4298-BA01-1B8D26C94124}"/>
                </a:ext>
              </a:extLst>
            </p:cNvPr>
            <p:cNvSpPr txBox="1"/>
            <p:nvPr/>
          </p:nvSpPr>
          <p:spPr>
            <a:xfrm>
              <a:off x="6130680" y="5136429"/>
              <a:ext cx="1210588" cy="338554"/>
            </a:xfrm>
            <a:prstGeom prst="rect">
              <a:avLst/>
            </a:prstGeom>
            <a:noFill/>
          </p:spPr>
          <p:txBody>
            <a:bodyPr wrap="none" rtlCol="0">
              <a:spAutoFit/>
            </a:bodyPr>
            <a:lstStyle/>
            <a:p>
              <a:r>
                <a:rPr kumimoji="1" lang="ja-JP" altLang="en-US" sz="1600" dirty="0"/>
                <a:t>音声を配信</a:t>
              </a:r>
            </a:p>
          </p:txBody>
        </p:sp>
      </p:grpSp>
      <p:grpSp>
        <p:nvGrpSpPr>
          <p:cNvPr id="9" name="Netcode for GameObjects">
            <a:extLst>
              <a:ext uri="{FF2B5EF4-FFF2-40B4-BE49-F238E27FC236}">
                <a16:creationId xmlns:a16="http://schemas.microsoft.com/office/drawing/2014/main" id="{315DD81D-A99B-4F4F-A532-211EF5733FDF}"/>
              </a:ext>
            </a:extLst>
          </p:cNvPr>
          <p:cNvGrpSpPr/>
          <p:nvPr/>
        </p:nvGrpSpPr>
        <p:grpSpPr>
          <a:xfrm>
            <a:off x="6130680" y="3226217"/>
            <a:ext cx="3960000" cy="806842"/>
            <a:chOff x="6130680" y="3226217"/>
            <a:chExt cx="3960000" cy="806842"/>
          </a:xfrm>
        </p:grpSpPr>
        <p:sp>
          <p:nvSpPr>
            <p:cNvPr id="74" name="正方形/長方形 73">
              <a:extLst>
                <a:ext uri="{FF2B5EF4-FFF2-40B4-BE49-F238E27FC236}">
                  <a16:creationId xmlns:a16="http://schemas.microsoft.com/office/drawing/2014/main" id="{0D059AC0-2867-4919-AA9C-682D5077D605}"/>
                </a:ext>
              </a:extLst>
            </p:cNvPr>
            <p:cNvSpPr/>
            <p:nvPr/>
          </p:nvSpPr>
          <p:spPr>
            <a:xfrm>
              <a:off x="7390680" y="3226217"/>
              <a:ext cx="1440000" cy="461666"/>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20A018A-DA81-41B8-9E0F-05F9CE4B0851}"/>
                </a:ext>
              </a:extLst>
            </p:cNvPr>
            <p:cNvSpPr txBox="1"/>
            <p:nvPr/>
          </p:nvSpPr>
          <p:spPr>
            <a:xfrm>
              <a:off x="6130680" y="3229529"/>
              <a:ext cx="3715248" cy="461665"/>
            </a:xfrm>
            <a:prstGeom prst="rect">
              <a:avLst/>
            </a:prstGeom>
            <a:noFill/>
          </p:spPr>
          <p:txBody>
            <a:bodyPr wrap="none" rtlCol="0">
              <a:spAutoFit/>
            </a:bodyPr>
            <a:lstStyle/>
            <a:p>
              <a:r>
                <a:rPr lang="en-US" altLang="ja-JP" sz="2400" dirty="0">
                  <a:solidFill>
                    <a:schemeClr val="tx2"/>
                  </a:solidFill>
                </a:rPr>
                <a:t>Netcode for GameObjects</a:t>
              </a:r>
              <a:endParaRPr kumimoji="1" lang="ja-JP" altLang="en-US" sz="2400" dirty="0">
                <a:solidFill>
                  <a:schemeClr val="tx2"/>
                </a:solidFill>
              </a:endParaRPr>
            </a:p>
          </p:txBody>
        </p:sp>
        <p:cxnSp>
          <p:nvCxnSpPr>
            <p:cNvPr id="52" name="直線矢印コネクタ 51">
              <a:extLst>
                <a:ext uri="{FF2B5EF4-FFF2-40B4-BE49-F238E27FC236}">
                  <a16:creationId xmlns:a16="http://schemas.microsoft.com/office/drawing/2014/main" id="{2327EC95-AA8F-41B9-AA9D-2D4A493219EB}"/>
                </a:ext>
              </a:extLst>
            </p:cNvPr>
            <p:cNvCxnSpPr>
              <a:cxnSpLocks/>
            </p:cNvCxnSpPr>
            <p:nvPr/>
          </p:nvCxnSpPr>
          <p:spPr>
            <a:xfrm>
              <a:off x="6130680" y="3691194"/>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76F899D-EE7D-48A8-B06D-8675E2745510}"/>
                </a:ext>
              </a:extLst>
            </p:cNvPr>
            <p:cNvSpPr txBox="1"/>
            <p:nvPr/>
          </p:nvSpPr>
          <p:spPr>
            <a:xfrm>
              <a:off x="6130680" y="3694505"/>
              <a:ext cx="1005403" cy="338554"/>
            </a:xfrm>
            <a:prstGeom prst="rect">
              <a:avLst/>
            </a:prstGeom>
            <a:noFill/>
          </p:spPr>
          <p:txBody>
            <a:bodyPr wrap="none" rtlCol="0">
              <a:spAutoFit/>
            </a:bodyPr>
            <a:lstStyle/>
            <a:p>
              <a:r>
                <a:rPr kumimoji="1" lang="ja-JP" altLang="en-US" sz="1600" dirty="0"/>
                <a:t>通信全般</a:t>
              </a:r>
            </a:p>
          </p:txBody>
        </p:sp>
      </p:grpSp>
      <p:grpSp>
        <p:nvGrpSpPr>
          <p:cNvPr id="7" name="XR Interaction Toolkit">
            <a:extLst>
              <a:ext uri="{FF2B5EF4-FFF2-40B4-BE49-F238E27FC236}">
                <a16:creationId xmlns:a16="http://schemas.microsoft.com/office/drawing/2014/main" id="{9F4BF760-C602-4513-B6DC-A36AFA863155}"/>
              </a:ext>
            </a:extLst>
          </p:cNvPr>
          <p:cNvGrpSpPr/>
          <p:nvPr/>
        </p:nvGrpSpPr>
        <p:grpSpPr>
          <a:xfrm>
            <a:off x="1381320" y="5056149"/>
            <a:ext cx="4022391" cy="1063540"/>
            <a:chOff x="1381320" y="5056149"/>
            <a:chExt cx="4022391" cy="1063540"/>
          </a:xfrm>
        </p:grpSpPr>
        <p:pic>
          <p:nvPicPr>
            <p:cNvPr id="20" name="図 19">
              <a:extLst>
                <a:ext uri="{FF2B5EF4-FFF2-40B4-BE49-F238E27FC236}">
                  <a16:creationId xmlns:a16="http://schemas.microsoft.com/office/drawing/2014/main" id="{6DF927AA-7CD3-4003-9284-3CE369E641E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947" b="89753" l="9801" r="89915">
                          <a14:foregroundMark x1="47585" y1="8657" x2="47585" y2="8657"/>
                          <a14:foregroundMark x1="50568" y1="4947" x2="50568" y2="4947"/>
                          <a14:foregroundMark x1="53977" y1="40459" x2="53977" y2="40459"/>
                          <a14:foregroundMark x1="52983" y1="39753" x2="52983" y2="39753"/>
                        </a14:backgroundRemoval>
                      </a14:imgEffect>
                    </a14:imgLayer>
                  </a14:imgProps>
                </a:ext>
                <a:ext uri="{28A0092B-C50C-407E-A947-70E740481C1C}">
                  <a14:useLocalDpi xmlns:a14="http://schemas.microsoft.com/office/drawing/2010/main" val="0"/>
                </a:ext>
              </a:extLst>
            </a:blip>
            <a:srcRect l="32168" t="-1" r="31176" b="31871"/>
            <a:stretch/>
          </p:blipFill>
          <p:spPr>
            <a:xfrm>
              <a:off x="1562797" y="5056149"/>
              <a:ext cx="481823" cy="720000"/>
            </a:xfrm>
            <a:prstGeom prst="rect">
              <a:avLst/>
            </a:prstGeom>
          </p:spPr>
        </p:pic>
        <p:sp>
          <p:nvSpPr>
            <p:cNvPr id="21" name="テキスト ボックス 20">
              <a:extLst>
                <a:ext uri="{FF2B5EF4-FFF2-40B4-BE49-F238E27FC236}">
                  <a16:creationId xmlns:a16="http://schemas.microsoft.com/office/drawing/2014/main" id="{96673375-DE60-4125-9BFC-467DB7BE1B1C}"/>
                </a:ext>
              </a:extLst>
            </p:cNvPr>
            <p:cNvSpPr txBox="1"/>
            <p:nvPr/>
          </p:nvSpPr>
          <p:spPr>
            <a:xfrm>
              <a:off x="1381320" y="5776149"/>
              <a:ext cx="846707" cy="338554"/>
            </a:xfrm>
            <a:prstGeom prst="rect">
              <a:avLst/>
            </a:prstGeom>
            <a:noFill/>
          </p:spPr>
          <p:txBody>
            <a:bodyPr wrap="none" rtlCol="0">
              <a:spAutoFit/>
            </a:bodyPr>
            <a:lstStyle/>
            <a:p>
              <a:r>
                <a:rPr kumimoji="1" lang="en-US" altLang="ja-JP" sz="1600" dirty="0">
                  <a:solidFill>
                    <a:schemeClr val="tx2"/>
                  </a:solidFill>
                </a:rPr>
                <a:t>VR</a:t>
              </a:r>
              <a:r>
                <a:rPr lang="ja-JP" altLang="en-US" sz="1600" dirty="0">
                  <a:solidFill>
                    <a:schemeClr val="tx2"/>
                  </a:solidFill>
                </a:rPr>
                <a:t>機器</a:t>
              </a:r>
              <a:endParaRPr kumimoji="1" lang="ja-JP" altLang="en-US" sz="1600" dirty="0">
                <a:solidFill>
                  <a:schemeClr val="tx2"/>
                </a:solidFill>
              </a:endParaRPr>
            </a:p>
          </p:txBody>
        </p:sp>
        <p:cxnSp>
          <p:nvCxnSpPr>
            <p:cNvPr id="32" name="直線矢印コネクタ 31">
              <a:extLst>
                <a:ext uri="{FF2B5EF4-FFF2-40B4-BE49-F238E27FC236}">
                  <a16:creationId xmlns:a16="http://schemas.microsoft.com/office/drawing/2014/main" id="{9F84CDD1-F05B-4846-A75F-510B5D5B4848}"/>
                </a:ext>
              </a:extLst>
            </p:cNvPr>
            <p:cNvCxnSpPr>
              <a:cxnSpLocks/>
            </p:cNvCxnSpPr>
            <p:nvPr/>
          </p:nvCxnSpPr>
          <p:spPr>
            <a:xfrm>
              <a:off x="2163711" y="5778642"/>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ACA989FC-26F5-407A-8527-50E7685642A0}"/>
                </a:ext>
              </a:extLst>
            </p:cNvPr>
            <p:cNvSpPr txBox="1"/>
            <p:nvPr/>
          </p:nvSpPr>
          <p:spPr>
            <a:xfrm>
              <a:off x="2161732" y="5316977"/>
              <a:ext cx="3080780" cy="461665"/>
            </a:xfrm>
            <a:prstGeom prst="rect">
              <a:avLst/>
            </a:prstGeom>
            <a:noFill/>
          </p:spPr>
          <p:txBody>
            <a:bodyPr wrap="none" rtlCol="0">
              <a:spAutoFit/>
            </a:bodyPr>
            <a:lstStyle/>
            <a:p>
              <a:r>
                <a:rPr lang="en-US" altLang="ja-JP" sz="2400" dirty="0">
                  <a:solidFill>
                    <a:schemeClr val="tx2"/>
                  </a:solidFill>
                </a:rPr>
                <a:t>XR Interaction Toolkit</a:t>
              </a:r>
              <a:endParaRPr kumimoji="1" lang="ja-JP" altLang="en-US" sz="2400" dirty="0">
                <a:solidFill>
                  <a:schemeClr val="tx2"/>
                </a:solidFill>
              </a:endParaRPr>
            </a:p>
          </p:txBody>
        </p:sp>
        <p:sp>
          <p:nvSpPr>
            <p:cNvPr id="45" name="テキスト ボックス 44">
              <a:extLst>
                <a:ext uri="{FF2B5EF4-FFF2-40B4-BE49-F238E27FC236}">
                  <a16:creationId xmlns:a16="http://schemas.microsoft.com/office/drawing/2014/main" id="{79307AC9-B6E7-436D-995E-2545EBE8365E}"/>
                </a:ext>
              </a:extLst>
            </p:cNvPr>
            <p:cNvSpPr txBox="1"/>
            <p:nvPr/>
          </p:nvSpPr>
          <p:spPr>
            <a:xfrm>
              <a:off x="2161823" y="5781135"/>
              <a:ext cx="3103735" cy="338554"/>
            </a:xfrm>
            <a:prstGeom prst="rect">
              <a:avLst/>
            </a:prstGeom>
            <a:noFill/>
          </p:spPr>
          <p:txBody>
            <a:bodyPr wrap="none" rtlCol="0">
              <a:spAutoFit/>
            </a:bodyPr>
            <a:lstStyle/>
            <a:p>
              <a:r>
                <a:rPr lang="en-US" altLang="ja-JP" sz="1600" dirty="0"/>
                <a:t>VR</a:t>
              </a:r>
              <a:r>
                <a:rPr lang="ja-JP" altLang="en-US" sz="1600" dirty="0"/>
                <a:t>のコントローラ</a:t>
              </a:r>
              <a:r>
                <a:rPr kumimoji="1" lang="ja-JP" altLang="en-US" sz="1600" dirty="0"/>
                <a:t>の入力を取得</a:t>
              </a:r>
            </a:p>
          </p:txBody>
        </p:sp>
      </p:grpSp>
      <p:grpSp>
        <p:nvGrpSpPr>
          <p:cNvPr id="5" name="Oculus Lipsync">
            <a:extLst>
              <a:ext uri="{FF2B5EF4-FFF2-40B4-BE49-F238E27FC236}">
                <a16:creationId xmlns:a16="http://schemas.microsoft.com/office/drawing/2014/main" id="{EC9282E8-38A9-49CF-B17F-82065FAE0127}"/>
              </a:ext>
            </a:extLst>
          </p:cNvPr>
          <p:cNvGrpSpPr/>
          <p:nvPr/>
        </p:nvGrpSpPr>
        <p:grpSpPr>
          <a:xfrm>
            <a:off x="1443802" y="3790553"/>
            <a:ext cx="3960000" cy="1058554"/>
            <a:chOff x="1443802" y="3790553"/>
            <a:chExt cx="3960000" cy="1058554"/>
          </a:xfrm>
        </p:grpSpPr>
        <p:pic>
          <p:nvPicPr>
            <p:cNvPr id="17" name="グラフィックス 16">
              <a:extLst>
                <a:ext uri="{FF2B5EF4-FFF2-40B4-BE49-F238E27FC236}">
                  <a16:creationId xmlns:a16="http://schemas.microsoft.com/office/drawing/2014/main" id="{44CB09C5-806F-41FB-BC4E-D32083D72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43802" y="3790553"/>
              <a:ext cx="720000" cy="720000"/>
            </a:xfrm>
            <a:prstGeom prst="rect">
              <a:avLst/>
            </a:prstGeom>
          </p:spPr>
        </p:pic>
        <p:sp>
          <p:nvSpPr>
            <p:cNvPr id="18" name="テキスト ボックス 17">
              <a:extLst>
                <a:ext uri="{FF2B5EF4-FFF2-40B4-BE49-F238E27FC236}">
                  <a16:creationId xmlns:a16="http://schemas.microsoft.com/office/drawing/2014/main" id="{842AB781-8F6E-4811-8EE2-67EDBD37D21C}"/>
                </a:ext>
              </a:extLst>
            </p:cNvPr>
            <p:cNvSpPr txBox="1"/>
            <p:nvPr/>
          </p:nvSpPr>
          <p:spPr>
            <a:xfrm>
              <a:off x="1506283" y="4510553"/>
              <a:ext cx="595035" cy="338554"/>
            </a:xfrm>
            <a:prstGeom prst="rect">
              <a:avLst/>
            </a:prstGeom>
            <a:noFill/>
          </p:spPr>
          <p:txBody>
            <a:bodyPr wrap="none" rtlCol="0">
              <a:spAutoFit/>
            </a:bodyPr>
            <a:lstStyle/>
            <a:p>
              <a:r>
                <a:rPr kumimoji="1" lang="ja-JP" altLang="en-US" sz="1600" dirty="0">
                  <a:solidFill>
                    <a:schemeClr val="tx2"/>
                  </a:solidFill>
                </a:rPr>
                <a:t>音声</a:t>
              </a:r>
              <a:endParaRPr kumimoji="1" lang="ja-JP" altLang="en-US" dirty="0">
                <a:solidFill>
                  <a:schemeClr val="tx2"/>
                </a:solidFill>
              </a:endParaRPr>
            </a:p>
          </p:txBody>
        </p:sp>
        <p:cxnSp>
          <p:nvCxnSpPr>
            <p:cNvPr id="31" name="直線矢印コネクタ 30">
              <a:extLst>
                <a:ext uri="{FF2B5EF4-FFF2-40B4-BE49-F238E27FC236}">
                  <a16:creationId xmlns:a16="http://schemas.microsoft.com/office/drawing/2014/main" id="{98B9EC15-3F63-4D09-9C19-6CF8B778979E}"/>
                </a:ext>
              </a:extLst>
            </p:cNvPr>
            <p:cNvCxnSpPr>
              <a:cxnSpLocks/>
            </p:cNvCxnSpPr>
            <p:nvPr/>
          </p:nvCxnSpPr>
          <p:spPr>
            <a:xfrm>
              <a:off x="2163802" y="4485831"/>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D8271B3-67E8-4FC8-8EF2-7E2B18FC9592}"/>
                </a:ext>
              </a:extLst>
            </p:cNvPr>
            <p:cNvSpPr txBox="1"/>
            <p:nvPr/>
          </p:nvSpPr>
          <p:spPr>
            <a:xfrm>
              <a:off x="2163801" y="4022528"/>
              <a:ext cx="2196435" cy="461665"/>
            </a:xfrm>
            <a:prstGeom prst="rect">
              <a:avLst/>
            </a:prstGeom>
            <a:noFill/>
          </p:spPr>
          <p:txBody>
            <a:bodyPr wrap="none" rtlCol="0">
              <a:spAutoFit/>
            </a:bodyPr>
            <a:lstStyle/>
            <a:p>
              <a:r>
                <a:rPr lang="en-US" altLang="ja-JP" sz="2400" dirty="0">
                  <a:solidFill>
                    <a:schemeClr val="tx2"/>
                  </a:solidFill>
                </a:rPr>
                <a:t>Oculus Lipsync</a:t>
              </a:r>
              <a:endParaRPr kumimoji="1" lang="ja-JP" altLang="en-US" sz="2400" dirty="0">
                <a:solidFill>
                  <a:schemeClr val="tx2"/>
                </a:solidFill>
              </a:endParaRPr>
            </a:p>
          </p:txBody>
        </p:sp>
        <p:sp>
          <p:nvSpPr>
            <p:cNvPr id="43" name="テキスト ボックス 42">
              <a:extLst>
                <a:ext uri="{FF2B5EF4-FFF2-40B4-BE49-F238E27FC236}">
                  <a16:creationId xmlns:a16="http://schemas.microsoft.com/office/drawing/2014/main" id="{A3D7B819-261F-41A5-B0C3-AF124CD2AB76}"/>
                </a:ext>
              </a:extLst>
            </p:cNvPr>
            <p:cNvSpPr txBox="1"/>
            <p:nvPr/>
          </p:nvSpPr>
          <p:spPr>
            <a:xfrm>
              <a:off x="2161823" y="4499193"/>
              <a:ext cx="2852063" cy="338554"/>
            </a:xfrm>
            <a:prstGeom prst="rect">
              <a:avLst/>
            </a:prstGeom>
            <a:noFill/>
          </p:spPr>
          <p:txBody>
            <a:bodyPr wrap="none" rtlCol="0">
              <a:spAutoFit/>
            </a:bodyPr>
            <a:lstStyle/>
            <a:p>
              <a:r>
                <a:rPr kumimoji="1" lang="ja-JP" altLang="en-US" sz="1600" dirty="0"/>
                <a:t>口の形を音声から推測・反映</a:t>
              </a:r>
            </a:p>
          </p:txBody>
        </p:sp>
      </p:grpSp>
      <p:sp>
        <p:nvSpPr>
          <p:cNvPr id="48" name="薄くするやつ">
            <a:extLst>
              <a:ext uri="{FF2B5EF4-FFF2-40B4-BE49-F238E27FC236}">
                <a16:creationId xmlns:a16="http://schemas.microsoft.com/office/drawing/2014/main" id="{C5CD5325-D6A3-4B44-BD6E-89E311EF2082}"/>
              </a:ext>
            </a:extLst>
          </p:cNvPr>
          <p:cNvSpPr/>
          <p:nvPr/>
        </p:nvSpPr>
        <p:spPr>
          <a:xfrm>
            <a:off x="0" y="0"/>
            <a:ext cx="12192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4" name="Pose AI">
            <a:extLst>
              <a:ext uri="{FF2B5EF4-FFF2-40B4-BE49-F238E27FC236}">
                <a16:creationId xmlns:a16="http://schemas.microsoft.com/office/drawing/2014/main" id="{59AB1CD9-4D08-4119-8C01-715AAF75A123}"/>
              </a:ext>
            </a:extLst>
          </p:cNvPr>
          <p:cNvGrpSpPr/>
          <p:nvPr/>
        </p:nvGrpSpPr>
        <p:grpSpPr>
          <a:xfrm>
            <a:off x="1434567" y="2540140"/>
            <a:ext cx="3960000" cy="1058717"/>
            <a:chOff x="1443711" y="2521852"/>
            <a:chExt cx="3960000" cy="1058717"/>
          </a:xfrm>
        </p:grpSpPr>
        <p:pic>
          <p:nvPicPr>
            <p:cNvPr id="13" name="グラフィックス 12">
              <a:extLst>
                <a:ext uri="{FF2B5EF4-FFF2-40B4-BE49-F238E27FC236}">
                  <a16:creationId xmlns:a16="http://schemas.microsoft.com/office/drawing/2014/main" id="{E40224E7-ECD9-4A12-9DCE-3167D46B90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43711" y="2521852"/>
              <a:ext cx="720000" cy="720000"/>
            </a:xfrm>
            <a:prstGeom prst="rect">
              <a:avLst/>
            </a:prstGeom>
          </p:spPr>
        </p:pic>
        <p:sp>
          <p:nvSpPr>
            <p:cNvPr id="15" name="テキスト ボックス 14">
              <a:extLst>
                <a:ext uri="{FF2B5EF4-FFF2-40B4-BE49-F238E27FC236}">
                  <a16:creationId xmlns:a16="http://schemas.microsoft.com/office/drawing/2014/main" id="{9657CEBB-ED2C-4B72-BF51-EE9F2ACBA19E}"/>
                </a:ext>
              </a:extLst>
            </p:cNvPr>
            <p:cNvSpPr txBox="1"/>
            <p:nvPr/>
          </p:nvSpPr>
          <p:spPr>
            <a:xfrm>
              <a:off x="1506193" y="3241852"/>
              <a:ext cx="595035" cy="338554"/>
            </a:xfrm>
            <a:prstGeom prst="rect">
              <a:avLst/>
            </a:prstGeom>
            <a:noFill/>
          </p:spPr>
          <p:txBody>
            <a:bodyPr wrap="none" rtlCol="0">
              <a:spAutoFit/>
            </a:bodyPr>
            <a:lstStyle/>
            <a:p>
              <a:r>
                <a:rPr lang="ja-JP" altLang="en-US" sz="1600" dirty="0">
                  <a:solidFill>
                    <a:schemeClr val="tx2"/>
                  </a:solidFill>
                </a:rPr>
                <a:t>姿勢</a:t>
              </a:r>
              <a:endParaRPr kumimoji="1" lang="ja-JP" altLang="en-US" dirty="0">
                <a:solidFill>
                  <a:schemeClr val="tx2"/>
                </a:solidFill>
              </a:endParaRPr>
            </a:p>
          </p:txBody>
        </p:sp>
        <p:sp>
          <p:nvSpPr>
            <p:cNvPr id="36" name="テキスト ボックス 35">
              <a:extLst>
                <a:ext uri="{FF2B5EF4-FFF2-40B4-BE49-F238E27FC236}">
                  <a16:creationId xmlns:a16="http://schemas.microsoft.com/office/drawing/2014/main" id="{63B7B3B3-D7D4-48BE-AB79-7EC9D5A113D5}"/>
                </a:ext>
              </a:extLst>
            </p:cNvPr>
            <p:cNvSpPr txBox="1"/>
            <p:nvPr/>
          </p:nvSpPr>
          <p:spPr>
            <a:xfrm>
              <a:off x="2163710" y="2769484"/>
              <a:ext cx="2803588" cy="461665"/>
            </a:xfrm>
            <a:prstGeom prst="rect">
              <a:avLst/>
            </a:prstGeom>
            <a:noFill/>
          </p:spPr>
          <p:txBody>
            <a:bodyPr wrap="none" rtlCol="0">
              <a:spAutoFit/>
            </a:bodyPr>
            <a:lstStyle/>
            <a:p>
              <a:r>
                <a:rPr lang="en-US" altLang="ja-JP" sz="2400" dirty="0">
                  <a:solidFill>
                    <a:schemeClr val="tx2"/>
                  </a:solidFill>
                </a:rPr>
                <a:t>Pose Cam / Pose AI</a:t>
              </a:r>
              <a:endParaRPr kumimoji="1" lang="ja-JP" altLang="en-US" sz="2400" dirty="0">
                <a:solidFill>
                  <a:schemeClr val="tx2"/>
                </a:solidFill>
              </a:endParaRPr>
            </a:p>
          </p:txBody>
        </p:sp>
        <p:cxnSp>
          <p:nvCxnSpPr>
            <p:cNvPr id="46" name="直線矢印コネクタ 45">
              <a:extLst>
                <a:ext uri="{FF2B5EF4-FFF2-40B4-BE49-F238E27FC236}">
                  <a16:creationId xmlns:a16="http://schemas.microsoft.com/office/drawing/2014/main" id="{EACE33DA-FA4F-41A6-83C0-B2A8893E01EA}"/>
                </a:ext>
              </a:extLst>
            </p:cNvPr>
            <p:cNvCxnSpPr>
              <a:cxnSpLocks/>
            </p:cNvCxnSpPr>
            <p:nvPr/>
          </p:nvCxnSpPr>
          <p:spPr>
            <a:xfrm>
              <a:off x="2163711" y="3240214"/>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D9D918EB-BCFF-4E40-8813-2C47FEE1B6AD}"/>
                </a:ext>
              </a:extLst>
            </p:cNvPr>
            <p:cNvSpPr txBox="1"/>
            <p:nvPr/>
          </p:nvSpPr>
          <p:spPr>
            <a:xfrm>
              <a:off x="2098078" y="3242015"/>
              <a:ext cx="2646878" cy="338554"/>
            </a:xfrm>
            <a:prstGeom prst="rect">
              <a:avLst/>
            </a:prstGeom>
            <a:noFill/>
          </p:spPr>
          <p:txBody>
            <a:bodyPr wrap="none" rtlCol="0">
              <a:spAutoFit/>
            </a:bodyPr>
            <a:lstStyle/>
            <a:p>
              <a:r>
                <a:rPr kumimoji="1" lang="ja-JP" altLang="en-US" sz="1600" dirty="0"/>
                <a:t>姿勢をキャラクターに反映</a:t>
              </a:r>
            </a:p>
          </p:txBody>
        </p:sp>
      </p:grpSp>
      <p:grpSp>
        <p:nvGrpSpPr>
          <p:cNvPr id="10" name="コントローラ">
            <a:extLst>
              <a:ext uri="{FF2B5EF4-FFF2-40B4-BE49-F238E27FC236}">
                <a16:creationId xmlns:a16="http://schemas.microsoft.com/office/drawing/2014/main" id="{95561EA5-7B23-4F07-B3FC-8C3384C2810E}"/>
              </a:ext>
            </a:extLst>
          </p:cNvPr>
          <p:cNvGrpSpPr/>
          <p:nvPr/>
        </p:nvGrpSpPr>
        <p:grpSpPr>
          <a:xfrm>
            <a:off x="5410680" y="2168199"/>
            <a:ext cx="720000" cy="3941329"/>
            <a:chOff x="5410680" y="2168199"/>
            <a:chExt cx="720000" cy="3941329"/>
          </a:xfrm>
        </p:grpSpPr>
        <p:sp>
          <p:nvSpPr>
            <p:cNvPr id="28" name="正方形/長方形 27">
              <a:extLst>
                <a:ext uri="{FF2B5EF4-FFF2-40B4-BE49-F238E27FC236}">
                  <a16:creationId xmlns:a16="http://schemas.microsoft.com/office/drawing/2014/main" id="{0C0B410B-7B74-46FD-A1C9-D9926963C8E3}"/>
                </a:ext>
              </a:extLst>
            </p:cNvPr>
            <p:cNvSpPr/>
            <p:nvPr/>
          </p:nvSpPr>
          <p:spPr>
            <a:xfrm>
              <a:off x="5410680" y="3229528"/>
              <a:ext cx="720000" cy="2880000"/>
            </a:xfrm>
            <a:prstGeom prst="rect">
              <a:avLst/>
            </a:prstGeom>
            <a:gradFill>
              <a:gsLst>
                <a:gs pos="0">
                  <a:schemeClr val="accent5"/>
                </a:gs>
                <a:gs pos="100000">
                  <a:schemeClr val="accent5">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コントローラ</a:t>
              </a:r>
            </a:p>
          </p:txBody>
        </p:sp>
        <p:pic>
          <p:nvPicPr>
            <p:cNvPr id="67" name="グラフィックス 66">
              <a:extLst>
                <a:ext uri="{FF2B5EF4-FFF2-40B4-BE49-F238E27FC236}">
                  <a16:creationId xmlns:a16="http://schemas.microsoft.com/office/drawing/2014/main" id="{40930F2F-643A-4CDC-8211-D6E84F21CE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0680" y="2507678"/>
              <a:ext cx="720000" cy="720000"/>
            </a:xfrm>
            <a:prstGeom prst="rect">
              <a:avLst/>
            </a:prstGeom>
          </p:spPr>
        </p:pic>
        <p:sp>
          <p:nvSpPr>
            <p:cNvPr id="73" name="テキスト ボックス 72">
              <a:extLst>
                <a:ext uri="{FF2B5EF4-FFF2-40B4-BE49-F238E27FC236}">
                  <a16:creationId xmlns:a16="http://schemas.microsoft.com/office/drawing/2014/main" id="{63B71DDE-080B-47D6-A63B-BE83E1003695}"/>
                </a:ext>
              </a:extLst>
            </p:cNvPr>
            <p:cNvSpPr txBox="1"/>
            <p:nvPr/>
          </p:nvSpPr>
          <p:spPr>
            <a:xfrm>
              <a:off x="5441102" y="2168199"/>
              <a:ext cx="659155" cy="338554"/>
            </a:xfrm>
            <a:prstGeom prst="rect">
              <a:avLst/>
            </a:prstGeom>
            <a:noFill/>
          </p:spPr>
          <p:txBody>
            <a:bodyPr wrap="none" rtlCol="0">
              <a:spAutoFit/>
            </a:bodyPr>
            <a:lstStyle/>
            <a:p>
              <a:r>
                <a:rPr lang="en-US" altLang="ja-JP" sz="1600"/>
                <a:t>Unity</a:t>
              </a:r>
              <a:endParaRPr kumimoji="1" lang="ja-JP" altLang="en-US" dirty="0"/>
            </a:p>
          </p:txBody>
        </p:sp>
      </p:grpSp>
      <p:sp>
        <p:nvSpPr>
          <p:cNvPr id="49" name="ヘッダー背景">
            <a:extLst>
              <a:ext uri="{FF2B5EF4-FFF2-40B4-BE49-F238E27FC236}">
                <a16:creationId xmlns:a16="http://schemas.microsoft.com/office/drawing/2014/main" id="{8E22EBE0-68E3-45BF-A3F6-FE0BBDA4FC39}"/>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a:extLst>
              <a:ext uri="{FF2B5EF4-FFF2-40B4-BE49-F238E27FC236}">
                <a16:creationId xmlns:a16="http://schemas.microsoft.com/office/drawing/2014/main" id="{CE214CC6-2187-4866-B504-2BEFD3FB012C}"/>
              </a:ext>
            </a:extLst>
          </p:cNvPr>
          <p:cNvSpPr>
            <a:spLocks noGrp="1"/>
          </p:cNvSpPr>
          <p:nvPr>
            <p:ph type="title"/>
          </p:nvPr>
        </p:nvSpPr>
        <p:spPr/>
        <p:txBody>
          <a:bodyPr/>
          <a:lstStyle/>
          <a:p>
            <a:r>
              <a:rPr kumimoji="1" lang="ja-JP" altLang="en-US" dirty="0"/>
              <a:t>技術構成</a:t>
            </a:r>
          </a:p>
        </p:txBody>
      </p:sp>
      <p:sp>
        <p:nvSpPr>
          <p:cNvPr id="12" name="正方形/長方形 11">
            <a:extLst>
              <a:ext uri="{FF2B5EF4-FFF2-40B4-BE49-F238E27FC236}">
                <a16:creationId xmlns:a16="http://schemas.microsoft.com/office/drawing/2014/main" id="{9D29D3B7-D966-4E62-9A3E-C31922C3BEE5}"/>
              </a:ext>
            </a:extLst>
          </p:cNvPr>
          <p:cNvSpPr/>
          <p:nvPr/>
        </p:nvSpPr>
        <p:spPr>
          <a:xfrm>
            <a:off x="6663802" y="2508049"/>
            <a:ext cx="4140000" cy="36116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2400" dirty="0">
                <a:solidFill>
                  <a:schemeClr val="tx1"/>
                </a:solidFill>
              </a:rPr>
              <a:t>低コストでリアルタイムのトラッキングを実現できる仕組みは</a:t>
            </a:r>
            <a:r>
              <a:rPr lang="en-US" altLang="ja-JP" sz="2400" dirty="0">
                <a:solidFill>
                  <a:schemeClr val="tx1"/>
                </a:solidFill>
              </a:rPr>
              <a:t>Pose AI</a:t>
            </a:r>
            <a:r>
              <a:rPr lang="ja-JP" altLang="en-US" sz="2400" dirty="0">
                <a:solidFill>
                  <a:schemeClr val="tx1"/>
                </a:solidFill>
              </a:rPr>
              <a:t>のみ</a:t>
            </a:r>
            <a:endParaRPr lang="en-US" altLang="ja-JP" sz="2400" dirty="0">
              <a:solidFill>
                <a:schemeClr val="tx1"/>
              </a:solidFill>
            </a:endParaRPr>
          </a:p>
          <a:p>
            <a:pPr>
              <a:lnSpc>
                <a:spcPct val="150000"/>
              </a:lnSpc>
            </a:pPr>
            <a:endParaRPr lang="en-US" altLang="ja-JP" sz="2400" dirty="0">
              <a:solidFill>
                <a:schemeClr val="tx1"/>
              </a:solidFill>
            </a:endParaRPr>
          </a:p>
          <a:p>
            <a:pPr>
              <a:lnSpc>
                <a:spcPct val="150000"/>
              </a:lnSpc>
            </a:pPr>
            <a:r>
              <a:rPr lang="ja-JP" altLang="en-US" sz="2400" dirty="0">
                <a:solidFill>
                  <a:schemeClr val="tx1"/>
                </a:solidFill>
              </a:rPr>
              <a:t>ただし、公式ドキュメント以外の情報は無いに等しい</a:t>
            </a:r>
          </a:p>
        </p:txBody>
      </p:sp>
    </p:spTree>
    <p:extLst>
      <p:ext uri="{BB962C8B-B14F-4D97-AF65-F5344CB8AC3E}">
        <p14:creationId xmlns:p14="http://schemas.microsoft.com/office/powerpoint/2010/main" val="4030177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a:extLst>
              <a:ext uri="{FF2B5EF4-FFF2-40B4-BE49-F238E27FC236}">
                <a16:creationId xmlns:a16="http://schemas.microsoft.com/office/drawing/2014/main" id="{D0B31C24-442F-4330-BC87-6FCA8F3B7992}"/>
              </a:ext>
            </a:extLst>
          </p:cNvPr>
          <p:cNvSpPr/>
          <p:nvPr/>
        </p:nvSpPr>
        <p:spPr>
          <a:xfrm>
            <a:off x="7840680" y="1989482"/>
            <a:ext cx="540000" cy="2332370"/>
          </a:xfrm>
          <a:prstGeom prst="rect">
            <a:avLst/>
          </a:prstGeom>
          <a:noFill/>
          <a:ln w="19050">
            <a:gradFill>
              <a:gsLst>
                <a:gs pos="0">
                  <a:schemeClr val="accent5"/>
                </a:gs>
                <a:gs pos="100000">
                  <a:schemeClr val="accent5">
                    <a:lumMod val="75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kumimoji="1" lang="ja-JP" altLang="en-US" sz="2000" spc="300" dirty="0">
                <a:solidFill>
                  <a:schemeClr val="accent5"/>
                </a:solidFill>
              </a:rPr>
              <a:t>  サーバ</a:t>
            </a:r>
          </a:p>
        </p:txBody>
      </p:sp>
      <p:sp>
        <p:nvSpPr>
          <p:cNvPr id="61" name="正方形/長方形 60">
            <a:extLst>
              <a:ext uri="{FF2B5EF4-FFF2-40B4-BE49-F238E27FC236}">
                <a16:creationId xmlns:a16="http://schemas.microsoft.com/office/drawing/2014/main" id="{2B6D51C4-3527-4047-8E45-1A8269AE2C3B}"/>
              </a:ext>
            </a:extLst>
          </p:cNvPr>
          <p:cNvSpPr/>
          <p:nvPr/>
        </p:nvSpPr>
        <p:spPr>
          <a:xfrm>
            <a:off x="3970680" y="1432896"/>
            <a:ext cx="2160000" cy="540000"/>
          </a:xfrm>
          <a:prstGeom prst="rect">
            <a:avLst/>
          </a:prstGeom>
          <a:gradFill>
            <a:gsLst>
              <a:gs pos="0">
                <a:schemeClr val="accent5"/>
              </a:gs>
              <a:gs pos="100000">
                <a:schemeClr val="accent5">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コンソール</a:t>
            </a:r>
          </a:p>
        </p:txBody>
      </p:sp>
      <p:cxnSp>
        <p:nvCxnSpPr>
          <p:cNvPr id="63" name="直線矢印コネクタ 62">
            <a:extLst>
              <a:ext uri="{FF2B5EF4-FFF2-40B4-BE49-F238E27FC236}">
                <a16:creationId xmlns:a16="http://schemas.microsoft.com/office/drawing/2014/main" id="{22568EBE-46F4-4B05-8442-D9348C361F0B}"/>
              </a:ext>
            </a:extLst>
          </p:cNvPr>
          <p:cNvCxnSpPr>
            <a:cxnSpLocks/>
          </p:cNvCxnSpPr>
          <p:nvPr/>
        </p:nvCxnSpPr>
        <p:spPr>
          <a:xfrm>
            <a:off x="6130680" y="1713913"/>
            <a:ext cx="171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70" name="グラフィックス 69">
            <a:extLst>
              <a:ext uri="{FF2B5EF4-FFF2-40B4-BE49-F238E27FC236}">
                <a16:creationId xmlns:a16="http://schemas.microsoft.com/office/drawing/2014/main" id="{FA9E31C9-38E3-4BBC-970C-1031297AE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8127" y="1438345"/>
            <a:ext cx="540000" cy="540000"/>
          </a:xfrm>
          <a:prstGeom prst="rect">
            <a:avLst/>
          </a:prstGeom>
        </p:spPr>
      </p:pic>
      <p:pic>
        <p:nvPicPr>
          <p:cNvPr id="71" name="グラフィックス 70">
            <a:extLst>
              <a:ext uri="{FF2B5EF4-FFF2-40B4-BE49-F238E27FC236}">
                <a16:creationId xmlns:a16="http://schemas.microsoft.com/office/drawing/2014/main" id="{AD1110F3-5E5A-4C00-8D14-59E5E6555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0680" y="1438345"/>
            <a:ext cx="540000" cy="540000"/>
          </a:xfrm>
          <a:prstGeom prst="rect">
            <a:avLst/>
          </a:prstGeom>
        </p:spPr>
      </p:pic>
      <p:sp>
        <p:nvSpPr>
          <p:cNvPr id="72" name="テキスト ボックス 71">
            <a:extLst>
              <a:ext uri="{FF2B5EF4-FFF2-40B4-BE49-F238E27FC236}">
                <a16:creationId xmlns:a16="http://schemas.microsoft.com/office/drawing/2014/main" id="{F962E1E4-A18B-416A-BE92-B8C06631A28B}"/>
              </a:ext>
            </a:extLst>
          </p:cNvPr>
          <p:cNvSpPr txBox="1"/>
          <p:nvPr/>
        </p:nvSpPr>
        <p:spPr>
          <a:xfrm>
            <a:off x="3398127" y="1979983"/>
            <a:ext cx="593432" cy="338554"/>
          </a:xfrm>
          <a:prstGeom prst="rect">
            <a:avLst/>
          </a:prstGeom>
          <a:noFill/>
        </p:spPr>
        <p:txBody>
          <a:bodyPr wrap="none" rtlCol="0">
            <a:spAutoFit/>
          </a:bodyPr>
          <a:lstStyle/>
          <a:p>
            <a:r>
              <a:rPr lang="en-US" altLang="ja-JP" sz="1600" dirty="0"/>
              <a:t>WPF</a:t>
            </a:r>
            <a:endParaRPr kumimoji="1" lang="ja-JP" altLang="en-US" dirty="0"/>
          </a:p>
        </p:txBody>
      </p:sp>
      <p:grpSp>
        <p:nvGrpSpPr>
          <p:cNvPr id="11" name="クライアント">
            <a:extLst>
              <a:ext uri="{FF2B5EF4-FFF2-40B4-BE49-F238E27FC236}">
                <a16:creationId xmlns:a16="http://schemas.microsoft.com/office/drawing/2014/main" id="{B1CF5F4C-D4C9-4C81-8BFC-C22220B1F8F4}"/>
              </a:ext>
            </a:extLst>
          </p:cNvPr>
          <p:cNvGrpSpPr/>
          <p:nvPr/>
        </p:nvGrpSpPr>
        <p:grpSpPr>
          <a:xfrm>
            <a:off x="10090680" y="2507678"/>
            <a:ext cx="720000" cy="3612322"/>
            <a:chOff x="10090680" y="2507678"/>
            <a:chExt cx="720000" cy="3612322"/>
          </a:xfrm>
        </p:grpSpPr>
        <p:sp>
          <p:nvSpPr>
            <p:cNvPr id="42" name="正方形/長方形 41">
              <a:extLst>
                <a:ext uri="{FF2B5EF4-FFF2-40B4-BE49-F238E27FC236}">
                  <a16:creationId xmlns:a16="http://schemas.microsoft.com/office/drawing/2014/main" id="{8C26BE5F-A474-4B12-99F4-0BC31427A1E3}"/>
                </a:ext>
              </a:extLst>
            </p:cNvPr>
            <p:cNvSpPr/>
            <p:nvPr/>
          </p:nvSpPr>
          <p:spPr>
            <a:xfrm>
              <a:off x="10090680" y="3227678"/>
              <a:ext cx="720000" cy="2892322"/>
            </a:xfrm>
            <a:prstGeom prst="rect">
              <a:avLst/>
            </a:prstGeom>
            <a:gradFill>
              <a:gsLst>
                <a:gs pos="0">
                  <a:schemeClr val="accent4"/>
                </a:gs>
                <a:gs pos="100000">
                  <a:schemeClr val="accent4">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クライアント</a:t>
              </a:r>
            </a:p>
          </p:txBody>
        </p:sp>
        <p:pic>
          <p:nvPicPr>
            <p:cNvPr id="68" name="グラフィックス 67">
              <a:extLst>
                <a:ext uri="{FF2B5EF4-FFF2-40B4-BE49-F238E27FC236}">
                  <a16:creationId xmlns:a16="http://schemas.microsoft.com/office/drawing/2014/main" id="{3F8903ED-FED8-4B16-9574-F2E50A0A1E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90680" y="2507678"/>
              <a:ext cx="720000" cy="720000"/>
            </a:xfrm>
            <a:prstGeom prst="rect">
              <a:avLst/>
            </a:prstGeom>
          </p:spPr>
        </p:pic>
      </p:grpSp>
      <p:grpSp>
        <p:nvGrpSpPr>
          <p:cNvPr id="8" name="Vivox">
            <a:extLst>
              <a:ext uri="{FF2B5EF4-FFF2-40B4-BE49-F238E27FC236}">
                <a16:creationId xmlns:a16="http://schemas.microsoft.com/office/drawing/2014/main" id="{EB63EEFC-7FB7-4A3A-B0D1-3E6894400D5D}"/>
              </a:ext>
            </a:extLst>
          </p:cNvPr>
          <p:cNvGrpSpPr/>
          <p:nvPr/>
        </p:nvGrpSpPr>
        <p:grpSpPr>
          <a:xfrm>
            <a:off x="6130680" y="4674764"/>
            <a:ext cx="3960000" cy="800219"/>
            <a:chOff x="6130680" y="4674764"/>
            <a:chExt cx="3960000" cy="800219"/>
          </a:xfrm>
        </p:grpSpPr>
        <p:sp>
          <p:nvSpPr>
            <p:cNvPr id="56" name="テキスト ボックス 55">
              <a:extLst>
                <a:ext uri="{FF2B5EF4-FFF2-40B4-BE49-F238E27FC236}">
                  <a16:creationId xmlns:a16="http://schemas.microsoft.com/office/drawing/2014/main" id="{2D5554A7-B180-4211-965D-02C8F88DDEF6}"/>
                </a:ext>
              </a:extLst>
            </p:cNvPr>
            <p:cNvSpPr txBox="1"/>
            <p:nvPr/>
          </p:nvSpPr>
          <p:spPr>
            <a:xfrm>
              <a:off x="6130680" y="4674764"/>
              <a:ext cx="914866" cy="461665"/>
            </a:xfrm>
            <a:prstGeom prst="rect">
              <a:avLst/>
            </a:prstGeom>
            <a:noFill/>
          </p:spPr>
          <p:txBody>
            <a:bodyPr wrap="none" rtlCol="0">
              <a:spAutoFit/>
            </a:bodyPr>
            <a:lstStyle/>
            <a:p>
              <a:r>
                <a:rPr kumimoji="1" lang="en-US" altLang="ja-JP" sz="2400" dirty="0">
                  <a:solidFill>
                    <a:schemeClr val="tx2"/>
                  </a:solidFill>
                </a:rPr>
                <a:t>Vivox</a:t>
              </a:r>
              <a:endParaRPr kumimoji="1" lang="ja-JP" altLang="en-US" sz="2400" dirty="0">
                <a:solidFill>
                  <a:schemeClr val="tx2"/>
                </a:solidFill>
              </a:endParaRPr>
            </a:p>
          </p:txBody>
        </p:sp>
        <p:cxnSp>
          <p:nvCxnSpPr>
            <p:cNvPr id="57" name="直線矢印コネクタ 56">
              <a:extLst>
                <a:ext uri="{FF2B5EF4-FFF2-40B4-BE49-F238E27FC236}">
                  <a16:creationId xmlns:a16="http://schemas.microsoft.com/office/drawing/2014/main" id="{74263417-E9C0-4B02-8BF0-B1B6E39F4176}"/>
                </a:ext>
              </a:extLst>
            </p:cNvPr>
            <p:cNvCxnSpPr>
              <a:cxnSpLocks/>
            </p:cNvCxnSpPr>
            <p:nvPr/>
          </p:nvCxnSpPr>
          <p:spPr>
            <a:xfrm>
              <a:off x="6130680" y="5136429"/>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4EF09B2-5D3F-4298-BA01-1B8D26C94124}"/>
                </a:ext>
              </a:extLst>
            </p:cNvPr>
            <p:cNvSpPr txBox="1"/>
            <p:nvPr/>
          </p:nvSpPr>
          <p:spPr>
            <a:xfrm>
              <a:off x="6130680" y="5136429"/>
              <a:ext cx="1210588" cy="338554"/>
            </a:xfrm>
            <a:prstGeom prst="rect">
              <a:avLst/>
            </a:prstGeom>
            <a:noFill/>
          </p:spPr>
          <p:txBody>
            <a:bodyPr wrap="none" rtlCol="0">
              <a:spAutoFit/>
            </a:bodyPr>
            <a:lstStyle/>
            <a:p>
              <a:r>
                <a:rPr kumimoji="1" lang="ja-JP" altLang="en-US" sz="1600" dirty="0"/>
                <a:t>音声を配信</a:t>
              </a:r>
            </a:p>
          </p:txBody>
        </p:sp>
      </p:grpSp>
      <p:grpSp>
        <p:nvGrpSpPr>
          <p:cNvPr id="9" name="Netcode for GameObjects">
            <a:extLst>
              <a:ext uri="{FF2B5EF4-FFF2-40B4-BE49-F238E27FC236}">
                <a16:creationId xmlns:a16="http://schemas.microsoft.com/office/drawing/2014/main" id="{315DD81D-A99B-4F4F-A532-211EF5733FDF}"/>
              </a:ext>
            </a:extLst>
          </p:cNvPr>
          <p:cNvGrpSpPr/>
          <p:nvPr/>
        </p:nvGrpSpPr>
        <p:grpSpPr>
          <a:xfrm>
            <a:off x="6130680" y="3226217"/>
            <a:ext cx="3960000" cy="806842"/>
            <a:chOff x="6130680" y="3226217"/>
            <a:chExt cx="3960000" cy="806842"/>
          </a:xfrm>
        </p:grpSpPr>
        <p:sp>
          <p:nvSpPr>
            <p:cNvPr id="74" name="正方形/長方形 73">
              <a:extLst>
                <a:ext uri="{FF2B5EF4-FFF2-40B4-BE49-F238E27FC236}">
                  <a16:creationId xmlns:a16="http://schemas.microsoft.com/office/drawing/2014/main" id="{0D059AC0-2867-4919-AA9C-682D5077D605}"/>
                </a:ext>
              </a:extLst>
            </p:cNvPr>
            <p:cNvSpPr/>
            <p:nvPr/>
          </p:nvSpPr>
          <p:spPr>
            <a:xfrm>
              <a:off x="7390680" y="3226217"/>
              <a:ext cx="1440000" cy="461666"/>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20A018A-DA81-41B8-9E0F-05F9CE4B0851}"/>
                </a:ext>
              </a:extLst>
            </p:cNvPr>
            <p:cNvSpPr txBox="1"/>
            <p:nvPr/>
          </p:nvSpPr>
          <p:spPr>
            <a:xfrm>
              <a:off x="6130680" y="3229529"/>
              <a:ext cx="3715248" cy="461665"/>
            </a:xfrm>
            <a:prstGeom prst="rect">
              <a:avLst/>
            </a:prstGeom>
            <a:noFill/>
          </p:spPr>
          <p:txBody>
            <a:bodyPr wrap="none" rtlCol="0">
              <a:spAutoFit/>
            </a:bodyPr>
            <a:lstStyle/>
            <a:p>
              <a:r>
                <a:rPr lang="en-US" altLang="ja-JP" sz="2400" dirty="0">
                  <a:solidFill>
                    <a:schemeClr val="tx2"/>
                  </a:solidFill>
                </a:rPr>
                <a:t>Netcode for GameObjects</a:t>
              </a:r>
              <a:endParaRPr kumimoji="1" lang="ja-JP" altLang="en-US" sz="2400" dirty="0">
                <a:solidFill>
                  <a:schemeClr val="tx2"/>
                </a:solidFill>
              </a:endParaRPr>
            </a:p>
          </p:txBody>
        </p:sp>
        <p:cxnSp>
          <p:nvCxnSpPr>
            <p:cNvPr id="52" name="直線矢印コネクタ 51">
              <a:extLst>
                <a:ext uri="{FF2B5EF4-FFF2-40B4-BE49-F238E27FC236}">
                  <a16:creationId xmlns:a16="http://schemas.microsoft.com/office/drawing/2014/main" id="{2327EC95-AA8F-41B9-AA9D-2D4A493219EB}"/>
                </a:ext>
              </a:extLst>
            </p:cNvPr>
            <p:cNvCxnSpPr>
              <a:cxnSpLocks/>
            </p:cNvCxnSpPr>
            <p:nvPr/>
          </p:nvCxnSpPr>
          <p:spPr>
            <a:xfrm>
              <a:off x="6130680" y="3691194"/>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76F899D-EE7D-48A8-B06D-8675E2745510}"/>
                </a:ext>
              </a:extLst>
            </p:cNvPr>
            <p:cNvSpPr txBox="1"/>
            <p:nvPr/>
          </p:nvSpPr>
          <p:spPr>
            <a:xfrm>
              <a:off x="6130680" y="3694505"/>
              <a:ext cx="1005403" cy="338554"/>
            </a:xfrm>
            <a:prstGeom prst="rect">
              <a:avLst/>
            </a:prstGeom>
            <a:noFill/>
          </p:spPr>
          <p:txBody>
            <a:bodyPr wrap="none" rtlCol="0">
              <a:spAutoFit/>
            </a:bodyPr>
            <a:lstStyle/>
            <a:p>
              <a:r>
                <a:rPr kumimoji="1" lang="ja-JP" altLang="en-US" sz="1600" dirty="0"/>
                <a:t>通信全般</a:t>
              </a:r>
            </a:p>
          </p:txBody>
        </p:sp>
      </p:grpSp>
      <p:grpSp>
        <p:nvGrpSpPr>
          <p:cNvPr id="7" name="XR Interaction Toolkit">
            <a:extLst>
              <a:ext uri="{FF2B5EF4-FFF2-40B4-BE49-F238E27FC236}">
                <a16:creationId xmlns:a16="http://schemas.microsoft.com/office/drawing/2014/main" id="{9F4BF760-C602-4513-B6DC-A36AFA863155}"/>
              </a:ext>
            </a:extLst>
          </p:cNvPr>
          <p:cNvGrpSpPr/>
          <p:nvPr/>
        </p:nvGrpSpPr>
        <p:grpSpPr>
          <a:xfrm>
            <a:off x="1381320" y="5056149"/>
            <a:ext cx="4022391" cy="1063540"/>
            <a:chOff x="1381320" y="5056149"/>
            <a:chExt cx="4022391" cy="1063540"/>
          </a:xfrm>
        </p:grpSpPr>
        <p:pic>
          <p:nvPicPr>
            <p:cNvPr id="20" name="図 19">
              <a:extLst>
                <a:ext uri="{FF2B5EF4-FFF2-40B4-BE49-F238E27FC236}">
                  <a16:creationId xmlns:a16="http://schemas.microsoft.com/office/drawing/2014/main" id="{6DF927AA-7CD3-4003-9284-3CE369E641E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947" b="89753" l="9801" r="89915">
                          <a14:foregroundMark x1="47585" y1="8657" x2="47585" y2="8657"/>
                          <a14:foregroundMark x1="50568" y1="4947" x2="50568" y2="4947"/>
                          <a14:foregroundMark x1="53977" y1="40459" x2="53977" y2="40459"/>
                          <a14:foregroundMark x1="52983" y1="39753" x2="52983" y2="39753"/>
                        </a14:backgroundRemoval>
                      </a14:imgEffect>
                    </a14:imgLayer>
                  </a14:imgProps>
                </a:ext>
                <a:ext uri="{28A0092B-C50C-407E-A947-70E740481C1C}">
                  <a14:useLocalDpi xmlns:a14="http://schemas.microsoft.com/office/drawing/2010/main" val="0"/>
                </a:ext>
              </a:extLst>
            </a:blip>
            <a:srcRect l="32168" t="-1" r="31176" b="31871"/>
            <a:stretch/>
          </p:blipFill>
          <p:spPr>
            <a:xfrm>
              <a:off x="1562797" y="5056149"/>
              <a:ext cx="481823" cy="720000"/>
            </a:xfrm>
            <a:prstGeom prst="rect">
              <a:avLst/>
            </a:prstGeom>
          </p:spPr>
        </p:pic>
        <p:sp>
          <p:nvSpPr>
            <p:cNvPr id="21" name="テキスト ボックス 20">
              <a:extLst>
                <a:ext uri="{FF2B5EF4-FFF2-40B4-BE49-F238E27FC236}">
                  <a16:creationId xmlns:a16="http://schemas.microsoft.com/office/drawing/2014/main" id="{96673375-DE60-4125-9BFC-467DB7BE1B1C}"/>
                </a:ext>
              </a:extLst>
            </p:cNvPr>
            <p:cNvSpPr txBox="1"/>
            <p:nvPr/>
          </p:nvSpPr>
          <p:spPr>
            <a:xfrm>
              <a:off x="1381320" y="5776149"/>
              <a:ext cx="846707" cy="338554"/>
            </a:xfrm>
            <a:prstGeom prst="rect">
              <a:avLst/>
            </a:prstGeom>
            <a:noFill/>
          </p:spPr>
          <p:txBody>
            <a:bodyPr wrap="none" rtlCol="0">
              <a:spAutoFit/>
            </a:bodyPr>
            <a:lstStyle/>
            <a:p>
              <a:r>
                <a:rPr kumimoji="1" lang="en-US" altLang="ja-JP" sz="1600" dirty="0">
                  <a:solidFill>
                    <a:schemeClr val="tx2"/>
                  </a:solidFill>
                </a:rPr>
                <a:t>VR</a:t>
              </a:r>
              <a:r>
                <a:rPr lang="ja-JP" altLang="en-US" sz="1600" dirty="0">
                  <a:solidFill>
                    <a:schemeClr val="tx2"/>
                  </a:solidFill>
                </a:rPr>
                <a:t>機器</a:t>
              </a:r>
              <a:endParaRPr kumimoji="1" lang="ja-JP" altLang="en-US" sz="1600" dirty="0">
                <a:solidFill>
                  <a:schemeClr val="tx2"/>
                </a:solidFill>
              </a:endParaRPr>
            </a:p>
          </p:txBody>
        </p:sp>
        <p:cxnSp>
          <p:nvCxnSpPr>
            <p:cNvPr id="32" name="直線矢印コネクタ 31">
              <a:extLst>
                <a:ext uri="{FF2B5EF4-FFF2-40B4-BE49-F238E27FC236}">
                  <a16:creationId xmlns:a16="http://schemas.microsoft.com/office/drawing/2014/main" id="{9F84CDD1-F05B-4846-A75F-510B5D5B4848}"/>
                </a:ext>
              </a:extLst>
            </p:cNvPr>
            <p:cNvCxnSpPr>
              <a:cxnSpLocks/>
            </p:cNvCxnSpPr>
            <p:nvPr/>
          </p:nvCxnSpPr>
          <p:spPr>
            <a:xfrm>
              <a:off x="2163711" y="5778642"/>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ACA989FC-26F5-407A-8527-50E7685642A0}"/>
                </a:ext>
              </a:extLst>
            </p:cNvPr>
            <p:cNvSpPr txBox="1"/>
            <p:nvPr/>
          </p:nvSpPr>
          <p:spPr>
            <a:xfrm>
              <a:off x="2161732" y="5316977"/>
              <a:ext cx="3080780" cy="461665"/>
            </a:xfrm>
            <a:prstGeom prst="rect">
              <a:avLst/>
            </a:prstGeom>
            <a:noFill/>
          </p:spPr>
          <p:txBody>
            <a:bodyPr wrap="none" rtlCol="0">
              <a:spAutoFit/>
            </a:bodyPr>
            <a:lstStyle/>
            <a:p>
              <a:r>
                <a:rPr lang="en-US" altLang="ja-JP" sz="2400" dirty="0">
                  <a:solidFill>
                    <a:schemeClr val="tx2"/>
                  </a:solidFill>
                </a:rPr>
                <a:t>XR Interaction Toolkit</a:t>
              </a:r>
              <a:endParaRPr kumimoji="1" lang="ja-JP" altLang="en-US" sz="2400" dirty="0">
                <a:solidFill>
                  <a:schemeClr val="tx2"/>
                </a:solidFill>
              </a:endParaRPr>
            </a:p>
          </p:txBody>
        </p:sp>
        <p:sp>
          <p:nvSpPr>
            <p:cNvPr id="45" name="テキスト ボックス 44">
              <a:extLst>
                <a:ext uri="{FF2B5EF4-FFF2-40B4-BE49-F238E27FC236}">
                  <a16:creationId xmlns:a16="http://schemas.microsoft.com/office/drawing/2014/main" id="{79307AC9-B6E7-436D-995E-2545EBE8365E}"/>
                </a:ext>
              </a:extLst>
            </p:cNvPr>
            <p:cNvSpPr txBox="1"/>
            <p:nvPr/>
          </p:nvSpPr>
          <p:spPr>
            <a:xfrm>
              <a:off x="2161823" y="5781135"/>
              <a:ext cx="3103735" cy="338554"/>
            </a:xfrm>
            <a:prstGeom prst="rect">
              <a:avLst/>
            </a:prstGeom>
            <a:noFill/>
          </p:spPr>
          <p:txBody>
            <a:bodyPr wrap="none" rtlCol="0">
              <a:spAutoFit/>
            </a:bodyPr>
            <a:lstStyle/>
            <a:p>
              <a:r>
                <a:rPr lang="en-US" altLang="ja-JP" sz="1600" dirty="0"/>
                <a:t>VR</a:t>
              </a:r>
              <a:r>
                <a:rPr lang="ja-JP" altLang="en-US" sz="1600" dirty="0"/>
                <a:t>のコントローラ</a:t>
              </a:r>
              <a:r>
                <a:rPr kumimoji="1" lang="ja-JP" altLang="en-US" sz="1600" dirty="0"/>
                <a:t>の入力を取得</a:t>
              </a:r>
            </a:p>
          </p:txBody>
        </p:sp>
      </p:grpSp>
      <p:grpSp>
        <p:nvGrpSpPr>
          <p:cNvPr id="4" name="Pose AI">
            <a:extLst>
              <a:ext uri="{FF2B5EF4-FFF2-40B4-BE49-F238E27FC236}">
                <a16:creationId xmlns:a16="http://schemas.microsoft.com/office/drawing/2014/main" id="{59AB1CD9-4D08-4119-8C01-715AAF75A123}"/>
              </a:ext>
            </a:extLst>
          </p:cNvPr>
          <p:cNvGrpSpPr/>
          <p:nvPr/>
        </p:nvGrpSpPr>
        <p:grpSpPr>
          <a:xfrm>
            <a:off x="1434567" y="2540140"/>
            <a:ext cx="3960000" cy="1058717"/>
            <a:chOff x="1443711" y="2521852"/>
            <a:chExt cx="3960000" cy="1058717"/>
          </a:xfrm>
        </p:grpSpPr>
        <p:pic>
          <p:nvPicPr>
            <p:cNvPr id="13" name="グラフィックス 12">
              <a:extLst>
                <a:ext uri="{FF2B5EF4-FFF2-40B4-BE49-F238E27FC236}">
                  <a16:creationId xmlns:a16="http://schemas.microsoft.com/office/drawing/2014/main" id="{E40224E7-ECD9-4A12-9DCE-3167D46B9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43711" y="2521852"/>
              <a:ext cx="720000" cy="720000"/>
            </a:xfrm>
            <a:prstGeom prst="rect">
              <a:avLst/>
            </a:prstGeom>
          </p:spPr>
        </p:pic>
        <p:sp>
          <p:nvSpPr>
            <p:cNvPr id="15" name="テキスト ボックス 14">
              <a:extLst>
                <a:ext uri="{FF2B5EF4-FFF2-40B4-BE49-F238E27FC236}">
                  <a16:creationId xmlns:a16="http://schemas.microsoft.com/office/drawing/2014/main" id="{9657CEBB-ED2C-4B72-BF51-EE9F2ACBA19E}"/>
                </a:ext>
              </a:extLst>
            </p:cNvPr>
            <p:cNvSpPr txBox="1"/>
            <p:nvPr/>
          </p:nvSpPr>
          <p:spPr>
            <a:xfrm>
              <a:off x="1506193" y="3241852"/>
              <a:ext cx="595035" cy="338554"/>
            </a:xfrm>
            <a:prstGeom prst="rect">
              <a:avLst/>
            </a:prstGeom>
            <a:noFill/>
          </p:spPr>
          <p:txBody>
            <a:bodyPr wrap="none" rtlCol="0">
              <a:spAutoFit/>
            </a:bodyPr>
            <a:lstStyle/>
            <a:p>
              <a:r>
                <a:rPr lang="ja-JP" altLang="en-US" sz="1600" dirty="0">
                  <a:solidFill>
                    <a:schemeClr val="tx2"/>
                  </a:solidFill>
                </a:rPr>
                <a:t>姿勢</a:t>
              </a:r>
              <a:endParaRPr kumimoji="1" lang="ja-JP" altLang="en-US" dirty="0">
                <a:solidFill>
                  <a:schemeClr val="tx2"/>
                </a:solidFill>
              </a:endParaRPr>
            </a:p>
          </p:txBody>
        </p:sp>
        <p:sp>
          <p:nvSpPr>
            <p:cNvPr id="36" name="テキスト ボックス 35">
              <a:extLst>
                <a:ext uri="{FF2B5EF4-FFF2-40B4-BE49-F238E27FC236}">
                  <a16:creationId xmlns:a16="http://schemas.microsoft.com/office/drawing/2014/main" id="{63B7B3B3-D7D4-48BE-AB79-7EC9D5A113D5}"/>
                </a:ext>
              </a:extLst>
            </p:cNvPr>
            <p:cNvSpPr txBox="1"/>
            <p:nvPr/>
          </p:nvSpPr>
          <p:spPr>
            <a:xfrm>
              <a:off x="2163710" y="2769484"/>
              <a:ext cx="2803588" cy="461665"/>
            </a:xfrm>
            <a:prstGeom prst="rect">
              <a:avLst/>
            </a:prstGeom>
            <a:noFill/>
          </p:spPr>
          <p:txBody>
            <a:bodyPr wrap="none" rtlCol="0">
              <a:spAutoFit/>
            </a:bodyPr>
            <a:lstStyle/>
            <a:p>
              <a:r>
                <a:rPr lang="en-US" altLang="ja-JP" sz="2400" dirty="0">
                  <a:solidFill>
                    <a:schemeClr val="tx2"/>
                  </a:solidFill>
                </a:rPr>
                <a:t>Pose Cam / Pose AI</a:t>
              </a:r>
              <a:endParaRPr kumimoji="1" lang="ja-JP" altLang="en-US" sz="2400" dirty="0">
                <a:solidFill>
                  <a:schemeClr val="tx2"/>
                </a:solidFill>
              </a:endParaRPr>
            </a:p>
          </p:txBody>
        </p:sp>
        <p:cxnSp>
          <p:nvCxnSpPr>
            <p:cNvPr id="46" name="直線矢印コネクタ 45">
              <a:extLst>
                <a:ext uri="{FF2B5EF4-FFF2-40B4-BE49-F238E27FC236}">
                  <a16:creationId xmlns:a16="http://schemas.microsoft.com/office/drawing/2014/main" id="{EACE33DA-FA4F-41A6-83C0-B2A8893E01EA}"/>
                </a:ext>
              </a:extLst>
            </p:cNvPr>
            <p:cNvCxnSpPr>
              <a:cxnSpLocks/>
            </p:cNvCxnSpPr>
            <p:nvPr/>
          </p:nvCxnSpPr>
          <p:spPr>
            <a:xfrm>
              <a:off x="2163711" y="3240214"/>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D9D918EB-BCFF-4E40-8813-2C47FEE1B6AD}"/>
                </a:ext>
              </a:extLst>
            </p:cNvPr>
            <p:cNvSpPr txBox="1"/>
            <p:nvPr/>
          </p:nvSpPr>
          <p:spPr>
            <a:xfrm>
              <a:off x="2098078" y="3242015"/>
              <a:ext cx="2646878" cy="338554"/>
            </a:xfrm>
            <a:prstGeom prst="rect">
              <a:avLst/>
            </a:prstGeom>
            <a:noFill/>
          </p:spPr>
          <p:txBody>
            <a:bodyPr wrap="none" rtlCol="0">
              <a:spAutoFit/>
            </a:bodyPr>
            <a:lstStyle/>
            <a:p>
              <a:r>
                <a:rPr kumimoji="1" lang="ja-JP" altLang="en-US" sz="1600" dirty="0"/>
                <a:t>姿勢をキャラクターに反映</a:t>
              </a:r>
            </a:p>
          </p:txBody>
        </p:sp>
      </p:grpSp>
      <p:sp>
        <p:nvSpPr>
          <p:cNvPr id="48" name="薄くするやつ">
            <a:extLst>
              <a:ext uri="{FF2B5EF4-FFF2-40B4-BE49-F238E27FC236}">
                <a16:creationId xmlns:a16="http://schemas.microsoft.com/office/drawing/2014/main" id="{C5CD5325-D6A3-4B44-BD6E-89E311EF2082}"/>
              </a:ext>
            </a:extLst>
          </p:cNvPr>
          <p:cNvSpPr/>
          <p:nvPr/>
        </p:nvSpPr>
        <p:spPr>
          <a:xfrm>
            <a:off x="0" y="0"/>
            <a:ext cx="12192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5" name="Oculus Lipsync">
            <a:extLst>
              <a:ext uri="{FF2B5EF4-FFF2-40B4-BE49-F238E27FC236}">
                <a16:creationId xmlns:a16="http://schemas.microsoft.com/office/drawing/2014/main" id="{EC9282E8-38A9-49CF-B17F-82065FAE0127}"/>
              </a:ext>
            </a:extLst>
          </p:cNvPr>
          <p:cNvGrpSpPr/>
          <p:nvPr/>
        </p:nvGrpSpPr>
        <p:grpSpPr>
          <a:xfrm>
            <a:off x="1443802" y="3790553"/>
            <a:ext cx="3960000" cy="1058554"/>
            <a:chOff x="1443802" y="3790553"/>
            <a:chExt cx="3960000" cy="1058554"/>
          </a:xfrm>
        </p:grpSpPr>
        <p:pic>
          <p:nvPicPr>
            <p:cNvPr id="17" name="グラフィックス 16">
              <a:extLst>
                <a:ext uri="{FF2B5EF4-FFF2-40B4-BE49-F238E27FC236}">
                  <a16:creationId xmlns:a16="http://schemas.microsoft.com/office/drawing/2014/main" id="{44CB09C5-806F-41FB-BC4E-D32083D7223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43802" y="3790553"/>
              <a:ext cx="720000" cy="720000"/>
            </a:xfrm>
            <a:prstGeom prst="rect">
              <a:avLst/>
            </a:prstGeom>
          </p:spPr>
        </p:pic>
        <p:sp>
          <p:nvSpPr>
            <p:cNvPr id="18" name="テキスト ボックス 17">
              <a:extLst>
                <a:ext uri="{FF2B5EF4-FFF2-40B4-BE49-F238E27FC236}">
                  <a16:creationId xmlns:a16="http://schemas.microsoft.com/office/drawing/2014/main" id="{842AB781-8F6E-4811-8EE2-67EDBD37D21C}"/>
                </a:ext>
              </a:extLst>
            </p:cNvPr>
            <p:cNvSpPr txBox="1"/>
            <p:nvPr/>
          </p:nvSpPr>
          <p:spPr>
            <a:xfrm>
              <a:off x="1506283" y="4510553"/>
              <a:ext cx="595035" cy="338554"/>
            </a:xfrm>
            <a:prstGeom prst="rect">
              <a:avLst/>
            </a:prstGeom>
            <a:noFill/>
          </p:spPr>
          <p:txBody>
            <a:bodyPr wrap="none" rtlCol="0">
              <a:spAutoFit/>
            </a:bodyPr>
            <a:lstStyle/>
            <a:p>
              <a:r>
                <a:rPr kumimoji="1" lang="ja-JP" altLang="en-US" sz="1600" dirty="0">
                  <a:solidFill>
                    <a:schemeClr val="tx2"/>
                  </a:solidFill>
                </a:rPr>
                <a:t>音声</a:t>
              </a:r>
              <a:endParaRPr kumimoji="1" lang="ja-JP" altLang="en-US" dirty="0">
                <a:solidFill>
                  <a:schemeClr val="tx2"/>
                </a:solidFill>
              </a:endParaRPr>
            </a:p>
          </p:txBody>
        </p:sp>
        <p:cxnSp>
          <p:nvCxnSpPr>
            <p:cNvPr id="31" name="直線矢印コネクタ 30">
              <a:extLst>
                <a:ext uri="{FF2B5EF4-FFF2-40B4-BE49-F238E27FC236}">
                  <a16:creationId xmlns:a16="http://schemas.microsoft.com/office/drawing/2014/main" id="{98B9EC15-3F63-4D09-9C19-6CF8B778979E}"/>
                </a:ext>
              </a:extLst>
            </p:cNvPr>
            <p:cNvCxnSpPr>
              <a:cxnSpLocks/>
            </p:cNvCxnSpPr>
            <p:nvPr/>
          </p:nvCxnSpPr>
          <p:spPr>
            <a:xfrm>
              <a:off x="2163802" y="4485831"/>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D8271B3-67E8-4FC8-8EF2-7E2B18FC9592}"/>
                </a:ext>
              </a:extLst>
            </p:cNvPr>
            <p:cNvSpPr txBox="1"/>
            <p:nvPr/>
          </p:nvSpPr>
          <p:spPr>
            <a:xfrm>
              <a:off x="2163801" y="4022528"/>
              <a:ext cx="2196435" cy="461665"/>
            </a:xfrm>
            <a:prstGeom prst="rect">
              <a:avLst/>
            </a:prstGeom>
            <a:noFill/>
          </p:spPr>
          <p:txBody>
            <a:bodyPr wrap="none" rtlCol="0">
              <a:spAutoFit/>
            </a:bodyPr>
            <a:lstStyle/>
            <a:p>
              <a:r>
                <a:rPr lang="en-US" altLang="ja-JP" sz="2400" dirty="0">
                  <a:solidFill>
                    <a:schemeClr val="tx2"/>
                  </a:solidFill>
                </a:rPr>
                <a:t>Oculus Lipsync</a:t>
              </a:r>
              <a:endParaRPr kumimoji="1" lang="ja-JP" altLang="en-US" sz="2400" dirty="0">
                <a:solidFill>
                  <a:schemeClr val="tx2"/>
                </a:solidFill>
              </a:endParaRPr>
            </a:p>
          </p:txBody>
        </p:sp>
        <p:sp>
          <p:nvSpPr>
            <p:cNvPr id="43" name="テキスト ボックス 42">
              <a:extLst>
                <a:ext uri="{FF2B5EF4-FFF2-40B4-BE49-F238E27FC236}">
                  <a16:creationId xmlns:a16="http://schemas.microsoft.com/office/drawing/2014/main" id="{A3D7B819-261F-41A5-B0C3-AF124CD2AB76}"/>
                </a:ext>
              </a:extLst>
            </p:cNvPr>
            <p:cNvSpPr txBox="1"/>
            <p:nvPr/>
          </p:nvSpPr>
          <p:spPr>
            <a:xfrm>
              <a:off x="2161823" y="4499193"/>
              <a:ext cx="2852063" cy="338554"/>
            </a:xfrm>
            <a:prstGeom prst="rect">
              <a:avLst/>
            </a:prstGeom>
            <a:noFill/>
          </p:spPr>
          <p:txBody>
            <a:bodyPr wrap="none" rtlCol="0">
              <a:spAutoFit/>
            </a:bodyPr>
            <a:lstStyle/>
            <a:p>
              <a:r>
                <a:rPr kumimoji="1" lang="ja-JP" altLang="en-US" sz="1600" dirty="0"/>
                <a:t>口の形を音声から推測・反映</a:t>
              </a:r>
            </a:p>
          </p:txBody>
        </p:sp>
      </p:grpSp>
      <p:grpSp>
        <p:nvGrpSpPr>
          <p:cNvPr id="10" name="コントローラ">
            <a:extLst>
              <a:ext uri="{FF2B5EF4-FFF2-40B4-BE49-F238E27FC236}">
                <a16:creationId xmlns:a16="http://schemas.microsoft.com/office/drawing/2014/main" id="{95561EA5-7B23-4F07-B3FC-8C3384C2810E}"/>
              </a:ext>
            </a:extLst>
          </p:cNvPr>
          <p:cNvGrpSpPr/>
          <p:nvPr/>
        </p:nvGrpSpPr>
        <p:grpSpPr>
          <a:xfrm>
            <a:off x="5410680" y="2168199"/>
            <a:ext cx="720000" cy="3941329"/>
            <a:chOff x="5410680" y="2168199"/>
            <a:chExt cx="720000" cy="3941329"/>
          </a:xfrm>
        </p:grpSpPr>
        <p:sp>
          <p:nvSpPr>
            <p:cNvPr id="28" name="正方形/長方形 27">
              <a:extLst>
                <a:ext uri="{FF2B5EF4-FFF2-40B4-BE49-F238E27FC236}">
                  <a16:creationId xmlns:a16="http://schemas.microsoft.com/office/drawing/2014/main" id="{0C0B410B-7B74-46FD-A1C9-D9926963C8E3}"/>
                </a:ext>
              </a:extLst>
            </p:cNvPr>
            <p:cNvSpPr/>
            <p:nvPr/>
          </p:nvSpPr>
          <p:spPr>
            <a:xfrm>
              <a:off x="5410680" y="3229528"/>
              <a:ext cx="720000" cy="2880000"/>
            </a:xfrm>
            <a:prstGeom prst="rect">
              <a:avLst/>
            </a:prstGeom>
            <a:gradFill>
              <a:gsLst>
                <a:gs pos="0">
                  <a:schemeClr val="accent5"/>
                </a:gs>
                <a:gs pos="100000">
                  <a:schemeClr val="accent5">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コントローラ</a:t>
              </a:r>
            </a:p>
          </p:txBody>
        </p:sp>
        <p:pic>
          <p:nvPicPr>
            <p:cNvPr id="67" name="グラフィックス 66">
              <a:extLst>
                <a:ext uri="{FF2B5EF4-FFF2-40B4-BE49-F238E27FC236}">
                  <a16:creationId xmlns:a16="http://schemas.microsoft.com/office/drawing/2014/main" id="{40930F2F-643A-4CDC-8211-D6E84F21CE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0680" y="2507678"/>
              <a:ext cx="720000" cy="720000"/>
            </a:xfrm>
            <a:prstGeom prst="rect">
              <a:avLst/>
            </a:prstGeom>
          </p:spPr>
        </p:pic>
        <p:sp>
          <p:nvSpPr>
            <p:cNvPr id="73" name="テキスト ボックス 72">
              <a:extLst>
                <a:ext uri="{FF2B5EF4-FFF2-40B4-BE49-F238E27FC236}">
                  <a16:creationId xmlns:a16="http://schemas.microsoft.com/office/drawing/2014/main" id="{63B71DDE-080B-47D6-A63B-BE83E1003695}"/>
                </a:ext>
              </a:extLst>
            </p:cNvPr>
            <p:cNvSpPr txBox="1"/>
            <p:nvPr/>
          </p:nvSpPr>
          <p:spPr>
            <a:xfrm>
              <a:off x="5441102" y="2168199"/>
              <a:ext cx="659155" cy="338554"/>
            </a:xfrm>
            <a:prstGeom prst="rect">
              <a:avLst/>
            </a:prstGeom>
            <a:noFill/>
          </p:spPr>
          <p:txBody>
            <a:bodyPr wrap="none" rtlCol="0">
              <a:spAutoFit/>
            </a:bodyPr>
            <a:lstStyle/>
            <a:p>
              <a:r>
                <a:rPr lang="en-US" altLang="ja-JP" sz="1600"/>
                <a:t>Unity</a:t>
              </a:r>
              <a:endParaRPr kumimoji="1" lang="ja-JP" altLang="en-US" dirty="0"/>
            </a:p>
          </p:txBody>
        </p:sp>
      </p:grpSp>
      <p:sp>
        <p:nvSpPr>
          <p:cNvPr id="49" name="ヘッダー背景">
            <a:extLst>
              <a:ext uri="{FF2B5EF4-FFF2-40B4-BE49-F238E27FC236}">
                <a16:creationId xmlns:a16="http://schemas.microsoft.com/office/drawing/2014/main" id="{8E22EBE0-68E3-45BF-A3F6-FE0BBDA4FC39}"/>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a:extLst>
              <a:ext uri="{FF2B5EF4-FFF2-40B4-BE49-F238E27FC236}">
                <a16:creationId xmlns:a16="http://schemas.microsoft.com/office/drawing/2014/main" id="{CE214CC6-2187-4866-B504-2BEFD3FB012C}"/>
              </a:ext>
            </a:extLst>
          </p:cNvPr>
          <p:cNvSpPr>
            <a:spLocks noGrp="1"/>
          </p:cNvSpPr>
          <p:nvPr>
            <p:ph type="title"/>
          </p:nvPr>
        </p:nvSpPr>
        <p:spPr/>
        <p:txBody>
          <a:bodyPr/>
          <a:lstStyle/>
          <a:p>
            <a:r>
              <a:rPr kumimoji="1" lang="ja-JP" altLang="en-US" dirty="0"/>
              <a:t>技術構成</a:t>
            </a:r>
          </a:p>
        </p:txBody>
      </p:sp>
      <p:sp>
        <p:nvSpPr>
          <p:cNvPr id="12" name="正方形/長方形 11">
            <a:extLst>
              <a:ext uri="{FF2B5EF4-FFF2-40B4-BE49-F238E27FC236}">
                <a16:creationId xmlns:a16="http://schemas.microsoft.com/office/drawing/2014/main" id="{9D29D3B7-D966-4E62-9A3E-C31922C3BEE5}"/>
              </a:ext>
            </a:extLst>
          </p:cNvPr>
          <p:cNvSpPr/>
          <p:nvPr/>
        </p:nvSpPr>
        <p:spPr>
          <a:xfrm>
            <a:off x="6663802" y="2508049"/>
            <a:ext cx="4140000" cy="36116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ja-JP" sz="2400" dirty="0">
                <a:solidFill>
                  <a:schemeClr val="tx1"/>
                </a:solidFill>
              </a:rPr>
              <a:t>Oculus </a:t>
            </a:r>
            <a:r>
              <a:rPr lang="en-US" altLang="ja-JP" sz="2400" dirty="0" err="1">
                <a:solidFill>
                  <a:schemeClr val="tx1"/>
                </a:solidFill>
              </a:rPr>
              <a:t>Lipsync</a:t>
            </a:r>
            <a:r>
              <a:rPr lang="ja-JP" altLang="en-US" sz="2400" dirty="0">
                <a:solidFill>
                  <a:schemeClr val="tx1"/>
                </a:solidFill>
              </a:rPr>
              <a:t>を新しい</a:t>
            </a:r>
            <a:endParaRPr lang="en-US" altLang="ja-JP" sz="2400" dirty="0">
              <a:solidFill>
                <a:schemeClr val="tx1"/>
              </a:solidFill>
            </a:endParaRPr>
          </a:p>
          <a:p>
            <a:pPr>
              <a:lnSpc>
                <a:spcPct val="150000"/>
              </a:lnSpc>
            </a:pPr>
            <a:r>
              <a:rPr lang="ja-JP" altLang="en-US" sz="2400" dirty="0">
                <a:solidFill>
                  <a:schemeClr val="tx1"/>
                </a:solidFill>
              </a:rPr>
              <a:t>バージョンの</a:t>
            </a:r>
            <a:r>
              <a:rPr lang="en-US" altLang="ja-JP" sz="2400" dirty="0">
                <a:solidFill>
                  <a:schemeClr val="tx1"/>
                </a:solidFill>
              </a:rPr>
              <a:t>VRM</a:t>
            </a:r>
            <a:r>
              <a:rPr lang="ja-JP" altLang="en-US" sz="2400" dirty="0">
                <a:solidFill>
                  <a:schemeClr val="tx1"/>
                </a:solidFill>
              </a:rPr>
              <a:t>で動かす</a:t>
            </a:r>
            <a:endParaRPr lang="en-US" altLang="ja-JP" sz="2400" dirty="0">
              <a:solidFill>
                <a:schemeClr val="tx1"/>
              </a:solidFill>
            </a:endParaRPr>
          </a:p>
          <a:p>
            <a:pPr>
              <a:lnSpc>
                <a:spcPct val="150000"/>
              </a:lnSpc>
            </a:pPr>
            <a:r>
              <a:rPr lang="ja-JP" altLang="en-US" sz="2400" dirty="0">
                <a:solidFill>
                  <a:schemeClr val="tx1"/>
                </a:solidFill>
              </a:rPr>
              <a:t>ことができなかった</a:t>
            </a:r>
            <a:endParaRPr lang="en-US" altLang="ja-JP" sz="2400" dirty="0">
              <a:solidFill>
                <a:schemeClr val="tx1"/>
              </a:solidFill>
            </a:endParaRPr>
          </a:p>
        </p:txBody>
      </p:sp>
    </p:spTree>
    <p:extLst>
      <p:ext uri="{BB962C8B-B14F-4D97-AF65-F5344CB8AC3E}">
        <p14:creationId xmlns:p14="http://schemas.microsoft.com/office/powerpoint/2010/main" val="4197376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a:extLst>
              <a:ext uri="{FF2B5EF4-FFF2-40B4-BE49-F238E27FC236}">
                <a16:creationId xmlns:a16="http://schemas.microsoft.com/office/drawing/2014/main" id="{D0B31C24-442F-4330-BC87-6FCA8F3B7992}"/>
              </a:ext>
            </a:extLst>
          </p:cNvPr>
          <p:cNvSpPr/>
          <p:nvPr/>
        </p:nvSpPr>
        <p:spPr>
          <a:xfrm>
            <a:off x="7840680" y="1989482"/>
            <a:ext cx="540000" cy="2332370"/>
          </a:xfrm>
          <a:prstGeom prst="rect">
            <a:avLst/>
          </a:prstGeom>
          <a:noFill/>
          <a:ln w="19050">
            <a:gradFill>
              <a:gsLst>
                <a:gs pos="0">
                  <a:schemeClr val="accent5"/>
                </a:gs>
                <a:gs pos="100000">
                  <a:schemeClr val="accent5">
                    <a:lumMod val="75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kumimoji="1" lang="ja-JP" altLang="en-US" sz="2000" spc="300" dirty="0">
                <a:solidFill>
                  <a:schemeClr val="accent5"/>
                </a:solidFill>
              </a:rPr>
              <a:t>  サーバ</a:t>
            </a:r>
          </a:p>
        </p:txBody>
      </p:sp>
      <p:sp>
        <p:nvSpPr>
          <p:cNvPr id="61" name="正方形/長方形 60">
            <a:extLst>
              <a:ext uri="{FF2B5EF4-FFF2-40B4-BE49-F238E27FC236}">
                <a16:creationId xmlns:a16="http://schemas.microsoft.com/office/drawing/2014/main" id="{2B6D51C4-3527-4047-8E45-1A8269AE2C3B}"/>
              </a:ext>
            </a:extLst>
          </p:cNvPr>
          <p:cNvSpPr/>
          <p:nvPr/>
        </p:nvSpPr>
        <p:spPr>
          <a:xfrm>
            <a:off x="3970680" y="1432896"/>
            <a:ext cx="2160000" cy="540000"/>
          </a:xfrm>
          <a:prstGeom prst="rect">
            <a:avLst/>
          </a:prstGeom>
          <a:gradFill>
            <a:gsLst>
              <a:gs pos="0">
                <a:schemeClr val="accent5"/>
              </a:gs>
              <a:gs pos="100000">
                <a:schemeClr val="accent5">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コンソール</a:t>
            </a:r>
          </a:p>
        </p:txBody>
      </p:sp>
      <p:cxnSp>
        <p:nvCxnSpPr>
          <p:cNvPr id="63" name="直線矢印コネクタ 62">
            <a:extLst>
              <a:ext uri="{FF2B5EF4-FFF2-40B4-BE49-F238E27FC236}">
                <a16:creationId xmlns:a16="http://schemas.microsoft.com/office/drawing/2014/main" id="{22568EBE-46F4-4B05-8442-D9348C361F0B}"/>
              </a:ext>
            </a:extLst>
          </p:cNvPr>
          <p:cNvCxnSpPr>
            <a:cxnSpLocks/>
          </p:cNvCxnSpPr>
          <p:nvPr/>
        </p:nvCxnSpPr>
        <p:spPr>
          <a:xfrm>
            <a:off x="6130680" y="1713913"/>
            <a:ext cx="171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70" name="グラフィックス 69">
            <a:extLst>
              <a:ext uri="{FF2B5EF4-FFF2-40B4-BE49-F238E27FC236}">
                <a16:creationId xmlns:a16="http://schemas.microsoft.com/office/drawing/2014/main" id="{FA9E31C9-38E3-4BBC-970C-1031297AE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8127" y="1438345"/>
            <a:ext cx="540000" cy="540000"/>
          </a:xfrm>
          <a:prstGeom prst="rect">
            <a:avLst/>
          </a:prstGeom>
        </p:spPr>
      </p:pic>
      <p:pic>
        <p:nvPicPr>
          <p:cNvPr id="71" name="グラフィックス 70">
            <a:extLst>
              <a:ext uri="{FF2B5EF4-FFF2-40B4-BE49-F238E27FC236}">
                <a16:creationId xmlns:a16="http://schemas.microsoft.com/office/drawing/2014/main" id="{AD1110F3-5E5A-4C00-8D14-59E5E6555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0680" y="1438345"/>
            <a:ext cx="540000" cy="540000"/>
          </a:xfrm>
          <a:prstGeom prst="rect">
            <a:avLst/>
          </a:prstGeom>
        </p:spPr>
      </p:pic>
      <p:sp>
        <p:nvSpPr>
          <p:cNvPr id="72" name="テキスト ボックス 71">
            <a:extLst>
              <a:ext uri="{FF2B5EF4-FFF2-40B4-BE49-F238E27FC236}">
                <a16:creationId xmlns:a16="http://schemas.microsoft.com/office/drawing/2014/main" id="{F962E1E4-A18B-416A-BE92-B8C06631A28B}"/>
              </a:ext>
            </a:extLst>
          </p:cNvPr>
          <p:cNvSpPr txBox="1"/>
          <p:nvPr/>
        </p:nvSpPr>
        <p:spPr>
          <a:xfrm>
            <a:off x="3398127" y="1979983"/>
            <a:ext cx="593432" cy="338554"/>
          </a:xfrm>
          <a:prstGeom prst="rect">
            <a:avLst/>
          </a:prstGeom>
          <a:noFill/>
        </p:spPr>
        <p:txBody>
          <a:bodyPr wrap="none" rtlCol="0">
            <a:spAutoFit/>
          </a:bodyPr>
          <a:lstStyle/>
          <a:p>
            <a:r>
              <a:rPr lang="en-US" altLang="ja-JP" sz="1600" dirty="0"/>
              <a:t>WPF</a:t>
            </a:r>
            <a:endParaRPr kumimoji="1" lang="ja-JP" altLang="en-US" dirty="0"/>
          </a:p>
        </p:txBody>
      </p:sp>
      <p:grpSp>
        <p:nvGrpSpPr>
          <p:cNvPr id="11" name="クライアント">
            <a:extLst>
              <a:ext uri="{FF2B5EF4-FFF2-40B4-BE49-F238E27FC236}">
                <a16:creationId xmlns:a16="http://schemas.microsoft.com/office/drawing/2014/main" id="{B1CF5F4C-D4C9-4C81-8BFC-C22220B1F8F4}"/>
              </a:ext>
            </a:extLst>
          </p:cNvPr>
          <p:cNvGrpSpPr/>
          <p:nvPr/>
        </p:nvGrpSpPr>
        <p:grpSpPr>
          <a:xfrm>
            <a:off x="10090680" y="2507678"/>
            <a:ext cx="720000" cy="3612322"/>
            <a:chOff x="10090680" y="2507678"/>
            <a:chExt cx="720000" cy="3612322"/>
          </a:xfrm>
        </p:grpSpPr>
        <p:sp>
          <p:nvSpPr>
            <p:cNvPr id="42" name="正方形/長方形 41">
              <a:extLst>
                <a:ext uri="{FF2B5EF4-FFF2-40B4-BE49-F238E27FC236}">
                  <a16:creationId xmlns:a16="http://schemas.microsoft.com/office/drawing/2014/main" id="{8C26BE5F-A474-4B12-99F4-0BC31427A1E3}"/>
                </a:ext>
              </a:extLst>
            </p:cNvPr>
            <p:cNvSpPr/>
            <p:nvPr/>
          </p:nvSpPr>
          <p:spPr>
            <a:xfrm>
              <a:off x="10090680" y="3227678"/>
              <a:ext cx="720000" cy="2892322"/>
            </a:xfrm>
            <a:prstGeom prst="rect">
              <a:avLst/>
            </a:prstGeom>
            <a:gradFill>
              <a:gsLst>
                <a:gs pos="0">
                  <a:schemeClr val="accent4"/>
                </a:gs>
                <a:gs pos="100000">
                  <a:schemeClr val="accent4">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クライアント</a:t>
              </a:r>
            </a:p>
          </p:txBody>
        </p:sp>
        <p:pic>
          <p:nvPicPr>
            <p:cNvPr id="68" name="グラフィックス 67">
              <a:extLst>
                <a:ext uri="{FF2B5EF4-FFF2-40B4-BE49-F238E27FC236}">
                  <a16:creationId xmlns:a16="http://schemas.microsoft.com/office/drawing/2014/main" id="{3F8903ED-FED8-4B16-9574-F2E50A0A1E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90680" y="2507678"/>
              <a:ext cx="720000" cy="720000"/>
            </a:xfrm>
            <a:prstGeom prst="rect">
              <a:avLst/>
            </a:prstGeom>
          </p:spPr>
        </p:pic>
      </p:grpSp>
      <p:grpSp>
        <p:nvGrpSpPr>
          <p:cNvPr id="8" name="Vivox">
            <a:extLst>
              <a:ext uri="{FF2B5EF4-FFF2-40B4-BE49-F238E27FC236}">
                <a16:creationId xmlns:a16="http://schemas.microsoft.com/office/drawing/2014/main" id="{EB63EEFC-7FB7-4A3A-B0D1-3E6894400D5D}"/>
              </a:ext>
            </a:extLst>
          </p:cNvPr>
          <p:cNvGrpSpPr/>
          <p:nvPr/>
        </p:nvGrpSpPr>
        <p:grpSpPr>
          <a:xfrm>
            <a:off x="6130680" y="4674764"/>
            <a:ext cx="3960000" cy="800219"/>
            <a:chOff x="6130680" y="4674764"/>
            <a:chExt cx="3960000" cy="800219"/>
          </a:xfrm>
        </p:grpSpPr>
        <p:sp>
          <p:nvSpPr>
            <p:cNvPr id="56" name="テキスト ボックス 55">
              <a:extLst>
                <a:ext uri="{FF2B5EF4-FFF2-40B4-BE49-F238E27FC236}">
                  <a16:creationId xmlns:a16="http://schemas.microsoft.com/office/drawing/2014/main" id="{2D5554A7-B180-4211-965D-02C8F88DDEF6}"/>
                </a:ext>
              </a:extLst>
            </p:cNvPr>
            <p:cNvSpPr txBox="1"/>
            <p:nvPr/>
          </p:nvSpPr>
          <p:spPr>
            <a:xfrm>
              <a:off x="6130680" y="4674764"/>
              <a:ext cx="914866" cy="461665"/>
            </a:xfrm>
            <a:prstGeom prst="rect">
              <a:avLst/>
            </a:prstGeom>
            <a:noFill/>
          </p:spPr>
          <p:txBody>
            <a:bodyPr wrap="none" rtlCol="0">
              <a:spAutoFit/>
            </a:bodyPr>
            <a:lstStyle/>
            <a:p>
              <a:r>
                <a:rPr kumimoji="1" lang="en-US" altLang="ja-JP" sz="2400" dirty="0">
                  <a:solidFill>
                    <a:schemeClr val="tx2"/>
                  </a:solidFill>
                </a:rPr>
                <a:t>Vivox</a:t>
              </a:r>
              <a:endParaRPr kumimoji="1" lang="ja-JP" altLang="en-US" sz="2400" dirty="0">
                <a:solidFill>
                  <a:schemeClr val="tx2"/>
                </a:solidFill>
              </a:endParaRPr>
            </a:p>
          </p:txBody>
        </p:sp>
        <p:cxnSp>
          <p:nvCxnSpPr>
            <p:cNvPr id="57" name="直線矢印コネクタ 56">
              <a:extLst>
                <a:ext uri="{FF2B5EF4-FFF2-40B4-BE49-F238E27FC236}">
                  <a16:creationId xmlns:a16="http://schemas.microsoft.com/office/drawing/2014/main" id="{74263417-E9C0-4B02-8BF0-B1B6E39F4176}"/>
                </a:ext>
              </a:extLst>
            </p:cNvPr>
            <p:cNvCxnSpPr>
              <a:cxnSpLocks/>
            </p:cNvCxnSpPr>
            <p:nvPr/>
          </p:nvCxnSpPr>
          <p:spPr>
            <a:xfrm>
              <a:off x="6130680" y="5136429"/>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4EF09B2-5D3F-4298-BA01-1B8D26C94124}"/>
                </a:ext>
              </a:extLst>
            </p:cNvPr>
            <p:cNvSpPr txBox="1"/>
            <p:nvPr/>
          </p:nvSpPr>
          <p:spPr>
            <a:xfrm>
              <a:off x="6130680" y="5136429"/>
              <a:ext cx="1210588" cy="338554"/>
            </a:xfrm>
            <a:prstGeom prst="rect">
              <a:avLst/>
            </a:prstGeom>
            <a:noFill/>
          </p:spPr>
          <p:txBody>
            <a:bodyPr wrap="none" rtlCol="0">
              <a:spAutoFit/>
            </a:bodyPr>
            <a:lstStyle/>
            <a:p>
              <a:r>
                <a:rPr kumimoji="1" lang="ja-JP" altLang="en-US" sz="1600" dirty="0"/>
                <a:t>音声を配信</a:t>
              </a:r>
            </a:p>
          </p:txBody>
        </p:sp>
      </p:grpSp>
      <p:grpSp>
        <p:nvGrpSpPr>
          <p:cNvPr id="9" name="Netcode for GameObjects">
            <a:extLst>
              <a:ext uri="{FF2B5EF4-FFF2-40B4-BE49-F238E27FC236}">
                <a16:creationId xmlns:a16="http://schemas.microsoft.com/office/drawing/2014/main" id="{315DD81D-A99B-4F4F-A532-211EF5733FDF}"/>
              </a:ext>
            </a:extLst>
          </p:cNvPr>
          <p:cNvGrpSpPr/>
          <p:nvPr/>
        </p:nvGrpSpPr>
        <p:grpSpPr>
          <a:xfrm>
            <a:off x="6130680" y="3226217"/>
            <a:ext cx="3960000" cy="806842"/>
            <a:chOff x="6130680" y="3226217"/>
            <a:chExt cx="3960000" cy="806842"/>
          </a:xfrm>
        </p:grpSpPr>
        <p:sp>
          <p:nvSpPr>
            <p:cNvPr id="74" name="正方形/長方形 73">
              <a:extLst>
                <a:ext uri="{FF2B5EF4-FFF2-40B4-BE49-F238E27FC236}">
                  <a16:creationId xmlns:a16="http://schemas.microsoft.com/office/drawing/2014/main" id="{0D059AC0-2867-4919-AA9C-682D5077D605}"/>
                </a:ext>
              </a:extLst>
            </p:cNvPr>
            <p:cNvSpPr/>
            <p:nvPr/>
          </p:nvSpPr>
          <p:spPr>
            <a:xfrm>
              <a:off x="7390680" y="3226217"/>
              <a:ext cx="1440000" cy="461666"/>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20A018A-DA81-41B8-9E0F-05F9CE4B0851}"/>
                </a:ext>
              </a:extLst>
            </p:cNvPr>
            <p:cNvSpPr txBox="1"/>
            <p:nvPr/>
          </p:nvSpPr>
          <p:spPr>
            <a:xfrm>
              <a:off x="6130680" y="3229529"/>
              <a:ext cx="3715248" cy="461665"/>
            </a:xfrm>
            <a:prstGeom prst="rect">
              <a:avLst/>
            </a:prstGeom>
            <a:noFill/>
          </p:spPr>
          <p:txBody>
            <a:bodyPr wrap="none" rtlCol="0">
              <a:spAutoFit/>
            </a:bodyPr>
            <a:lstStyle/>
            <a:p>
              <a:r>
                <a:rPr lang="en-US" altLang="ja-JP" sz="2400" dirty="0">
                  <a:solidFill>
                    <a:schemeClr val="tx2"/>
                  </a:solidFill>
                </a:rPr>
                <a:t>Netcode for GameObjects</a:t>
              </a:r>
              <a:endParaRPr kumimoji="1" lang="ja-JP" altLang="en-US" sz="2400" dirty="0">
                <a:solidFill>
                  <a:schemeClr val="tx2"/>
                </a:solidFill>
              </a:endParaRPr>
            </a:p>
          </p:txBody>
        </p:sp>
        <p:cxnSp>
          <p:nvCxnSpPr>
            <p:cNvPr id="52" name="直線矢印コネクタ 51">
              <a:extLst>
                <a:ext uri="{FF2B5EF4-FFF2-40B4-BE49-F238E27FC236}">
                  <a16:creationId xmlns:a16="http://schemas.microsoft.com/office/drawing/2014/main" id="{2327EC95-AA8F-41B9-AA9D-2D4A493219EB}"/>
                </a:ext>
              </a:extLst>
            </p:cNvPr>
            <p:cNvCxnSpPr>
              <a:cxnSpLocks/>
            </p:cNvCxnSpPr>
            <p:nvPr/>
          </p:nvCxnSpPr>
          <p:spPr>
            <a:xfrm>
              <a:off x="6130680" y="3691194"/>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76F899D-EE7D-48A8-B06D-8675E2745510}"/>
                </a:ext>
              </a:extLst>
            </p:cNvPr>
            <p:cNvSpPr txBox="1"/>
            <p:nvPr/>
          </p:nvSpPr>
          <p:spPr>
            <a:xfrm>
              <a:off x="6130680" y="3694505"/>
              <a:ext cx="1005403" cy="338554"/>
            </a:xfrm>
            <a:prstGeom prst="rect">
              <a:avLst/>
            </a:prstGeom>
            <a:noFill/>
          </p:spPr>
          <p:txBody>
            <a:bodyPr wrap="none" rtlCol="0">
              <a:spAutoFit/>
            </a:bodyPr>
            <a:lstStyle/>
            <a:p>
              <a:r>
                <a:rPr kumimoji="1" lang="ja-JP" altLang="en-US" sz="1600" dirty="0"/>
                <a:t>通信全般</a:t>
              </a:r>
            </a:p>
          </p:txBody>
        </p:sp>
      </p:grpSp>
      <p:grpSp>
        <p:nvGrpSpPr>
          <p:cNvPr id="5" name="Oculus Lipsync">
            <a:extLst>
              <a:ext uri="{FF2B5EF4-FFF2-40B4-BE49-F238E27FC236}">
                <a16:creationId xmlns:a16="http://schemas.microsoft.com/office/drawing/2014/main" id="{EC9282E8-38A9-49CF-B17F-82065FAE0127}"/>
              </a:ext>
            </a:extLst>
          </p:cNvPr>
          <p:cNvGrpSpPr/>
          <p:nvPr/>
        </p:nvGrpSpPr>
        <p:grpSpPr>
          <a:xfrm>
            <a:off x="1443802" y="3790553"/>
            <a:ext cx="3960000" cy="1058554"/>
            <a:chOff x="1443802" y="3790553"/>
            <a:chExt cx="3960000" cy="1058554"/>
          </a:xfrm>
        </p:grpSpPr>
        <p:pic>
          <p:nvPicPr>
            <p:cNvPr id="17" name="グラフィックス 16">
              <a:extLst>
                <a:ext uri="{FF2B5EF4-FFF2-40B4-BE49-F238E27FC236}">
                  <a16:creationId xmlns:a16="http://schemas.microsoft.com/office/drawing/2014/main" id="{44CB09C5-806F-41FB-BC4E-D32083D722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3802" y="3790553"/>
              <a:ext cx="720000" cy="720000"/>
            </a:xfrm>
            <a:prstGeom prst="rect">
              <a:avLst/>
            </a:prstGeom>
          </p:spPr>
        </p:pic>
        <p:sp>
          <p:nvSpPr>
            <p:cNvPr id="18" name="テキスト ボックス 17">
              <a:extLst>
                <a:ext uri="{FF2B5EF4-FFF2-40B4-BE49-F238E27FC236}">
                  <a16:creationId xmlns:a16="http://schemas.microsoft.com/office/drawing/2014/main" id="{842AB781-8F6E-4811-8EE2-67EDBD37D21C}"/>
                </a:ext>
              </a:extLst>
            </p:cNvPr>
            <p:cNvSpPr txBox="1"/>
            <p:nvPr/>
          </p:nvSpPr>
          <p:spPr>
            <a:xfrm>
              <a:off x="1506283" y="4510553"/>
              <a:ext cx="595035" cy="338554"/>
            </a:xfrm>
            <a:prstGeom prst="rect">
              <a:avLst/>
            </a:prstGeom>
            <a:noFill/>
          </p:spPr>
          <p:txBody>
            <a:bodyPr wrap="none" rtlCol="0">
              <a:spAutoFit/>
            </a:bodyPr>
            <a:lstStyle/>
            <a:p>
              <a:r>
                <a:rPr kumimoji="1" lang="ja-JP" altLang="en-US" sz="1600" dirty="0">
                  <a:solidFill>
                    <a:schemeClr val="tx2"/>
                  </a:solidFill>
                </a:rPr>
                <a:t>音声</a:t>
              </a:r>
              <a:endParaRPr kumimoji="1" lang="ja-JP" altLang="en-US" dirty="0">
                <a:solidFill>
                  <a:schemeClr val="tx2"/>
                </a:solidFill>
              </a:endParaRPr>
            </a:p>
          </p:txBody>
        </p:sp>
        <p:cxnSp>
          <p:nvCxnSpPr>
            <p:cNvPr id="31" name="直線矢印コネクタ 30">
              <a:extLst>
                <a:ext uri="{FF2B5EF4-FFF2-40B4-BE49-F238E27FC236}">
                  <a16:creationId xmlns:a16="http://schemas.microsoft.com/office/drawing/2014/main" id="{98B9EC15-3F63-4D09-9C19-6CF8B778979E}"/>
                </a:ext>
              </a:extLst>
            </p:cNvPr>
            <p:cNvCxnSpPr>
              <a:cxnSpLocks/>
            </p:cNvCxnSpPr>
            <p:nvPr/>
          </p:nvCxnSpPr>
          <p:spPr>
            <a:xfrm>
              <a:off x="2163802" y="4485831"/>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D8271B3-67E8-4FC8-8EF2-7E2B18FC9592}"/>
                </a:ext>
              </a:extLst>
            </p:cNvPr>
            <p:cNvSpPr txBox="1"/>
            <p:nvPr/>
          </p:nvSpPr>
          <p:spPr>
            <a:xfrm>
              <a:off x="2163801" y="4022528"/>
              <a:ext cx="2196435" cy="461665"/>
            </a:xfrm>
            <a:prstGeom prst="rect">
              <a:avLst/>
            </a:prstGeom>
            <a:noFill/>
          </p:spPr>
          <p:txBody>
            <a:bodyPr wrap="none" rtlCol="0">
              <a:spAutoFit/>
            </a:bodyPr>
            <a:lstStyle/>
            <a:p>
              <a:r>
                <a:rPr lang="en-US" altLang="ja-JP" sz="2400" dirty="0">
                  <a:solidFill>
                    <a:schemeClr val="tx2"/>
                  </a:solidFill>
                </a:rPr>
                <a:t>Oculus Lipsync</a:t>
              </a:r>
              <a:endParaRPr kumimoji="1" lang="ja-JP" altLang="en-US" sz="2400" dirty="0">
                <a:solidFill>
                  <a:schemeClr val="tx2"/>
                </a:solidFill>
              </a:endParaRPr>
            </a:p>
          </p:txBody>
        </p:sp>
        <p:sp>
          <p:nvSpPr>
            <p:cNvPr id="43" name="テキスト ボックス 42">
              <a:extLst>
                <a:ext uri="{FF2B5EF4-FFF2-40B4-BE49-F238E27FC236}">
                  <a16:creationId xmlns:a16="http://schemas.microsoft.com/office/drawing/2014/main" id="{A3D7B819-261F-41A5-B0C3-AF124CD2AB76}"/>
                </a:ext>
              </a:extLst>
            </p:cNvPr>
            <p:cNvSpPr txBox="1"/>
            <p:nvPr/>
          </p:nvSpPr>
          <p:spPr>
            <a:xfrm>
              <a:off x="2161823" y="4499193"/>
              <a:ext cx="2852063" cy="338554"/>
            </a:xfrm>
            <a:prstGeom prst="rect">
              <a:avLst/>
            </a:prstGeom>
            <a:noFill/>
          </p:spPr>
          <p:txBody>
            <a:bodyPr wrap="none" rtlCol="0">
              <a:spAutoFit/>
            </a:bodyPr>
            <a:lstStyle/>
            <a:p>
              <a:r>
                <a:rPr kumimoji="1" lang="ja-JP" altLang="en-US" sz="1600" dirty="0"/>
                <a:t>口の形を音声から推測・反映</a:t>
              </a:r>
            </a:p>
          </p:txBody>
        </p:sp>
      </p:grpSp>
      <p:grpSp>
        <p:nvGrpSpPr>
          <p:cNvPr id="4" name="Pose AI">
            <a:extLst>
              <a:ext uri="{FF2B5EF4-FFF2-40B4-BE49-F238E27FC236}">
                <a16:creationId xmlns:a16="http://schemas.microsoft.com/office/drawing/2014/main" id="{59AB1CD9-4D08-4119-8C01-715AAF75A123}"/>
              </a:ext>
            </a:extLst>
          </p:cNvPr>
          <p:cNvGrpSpPr/>
          <p:nvPr/>
        </p:nvGrpSpPr>
        <p:grpSpPr>
          <a:xfrm>
            <a:off x="1434567" y="2540140"/>
            <a:ext cx="3960000" cy="1058717"/>
            <a:chOff x="1443711" y="2521852"/>
            <a:chExt cx="3960000" cy="1058717"/>
          </a:xfrm>
        </p:grpSpPr>
        <p:pic>
          <p:nvPicPr>
            <p:cNvPr id="13" name="グラフィックス 12">
              <a:extLst>
                <a:ext uri="{FF2B5EF4-FFF2-40B4-BE49-F238E27FC236}">
                  <a16:creationId xmlns:a16="http://schemas.microsoft.com/office/drawing/2014/main" id="{E40224E7-ECD9-4A12-9DCE-3167D46B90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43711" y="2521852"/>
              <a:ext cx="720000" cy="720000"/>
            </a:xfrm>
            <a:prstGeom prst="rect">
              <a:avLst/>
            </a:prstGeom>
          </p:spPr>
        </p:pic>
        <p:sp>
          <p:nvSpPr>
            <p:cNvPr id="15" name="テキスト ボックス 14">
              <a:extLst>
                <a:ext uri="{FF2B5EF4-FFF2-40B4-BE49-F238E27FC236}">
                  <a16:creationId xmlns:a16="http://schemas.microsoft.com/office/drawing/2014/main" id="{9657CEBB-ED2C-4B72-BF51-EE9F2ACBA19E}"/>
                </a:ext>
              </a:extLst>
            </p:cNvPr>
            <p:cNvSpPr txBox="1"/>
            <p:nvPr/>
          </p:nvSpPr>
          <p:spPr>
            <a:xfrm>
              <a:off x="1506193" y="3241852"/>
              <a:ext cx="595035" cy="338554"/>
            </a:xfrm>
            <a:prstGeom prst="rect">
              <a:avLst/>
            </a:prstGeom>
            <a:noFill/>
          </p:spPr>
          <p:txBody>
            <a:bodyPr wrap="none" rtlCol="0">
              <a:spAutoFit/>
            </a:bodyPr>
            <a:lstStyle/>
            <a:p>
              <a:r>
                <a:rPr lang="ja-JP" altLang="en-US" sz="1600" dirty="0">
                  <a:solidFill>
                    <a:schemeClr val="tx2"/>
                  </a:solidFill>
                </a:rPr>
                <a:t>姿勢</a:t>
              </a:r>
              <a:endParaRPr kumimoji="1" lang="ja-JP" altLang="en-US" dirty="0">
                <a:solidFill>
                  <a:schemeClr val="tx2"/>
                </a:solidFill>
              </a:endParaRPr>
            </a:p>
          </p:txBody>
        </p:sp>
        <p:sp>
          <p:nvSpPr>
            <p:cNvPr id="36" name="テキスト ボックス 35">
              <a:extLst>
                <a:ext uri="{FF2B5EF4-FFF2-40B4-BE49-F238E27FC236}">
                  <a16:creationId xmlns:a16="http://schemas.microsoft.com/office/drawing/2014/main" id="{63B7B3B3-D7D4-48BE-AB79-7EC9D5A113D5}"/>
                </a:ext>
              </a:extLst>
            </p:cNvPr>
            <p:cNvSpPr txBox="1"/>
            <p:nvPr/>
          </p:nvSpPr>
          <p:spPr>
            <a:xfrm>
              <a:off x="2163710" y="2769484"/>
              <a:ext cx="2803588" cy="461665"/>
            </a:xfrm>
            <a:prstGeom prst="rect">
              <a:avLst/>
            </a:prstGeom>
            <a:noFill/>
          </p:spPr>
          <p:txBody>
            <a:bodyPr wrap="none" rtlCol="0">
              <a:spAutoFit/>
            </a:bodyPr>
            <a:lstStyle/>
            <a:p>
              <a:r>
                <a:rPr lang="en-US" altLang="ja-JP" sz="2400" dirty="0">
                  <a:solidFill>
                    <a:schemeClr val="tx2"/>
                  </a:solidFill>
                </a:rPr>
                <a:t>Pose Cam / Pose AI</a:t>
              </a:r>
              <a:endParaRPr kumimoji="1" lang="ja-JP" altLang="en-US" sz="2400" dirty="0">
                <a:solidFill>
                  <a:schemeClr val="tx2"/>
                </a:solidFill>
              </a:endParaRPr>
            </a:p>
          </p:txBody>
        </p:sp>
        <p:cxnSp>
          <p:nvCxnSpPr>
            <p:cNvPr id="46" name="直線矢印コネクタ 45">
              <a:extLst>
                <a:ext uri="{FF2B5EF4-FFF2-40B4-BE49-F238E27FC236}">
                  <a16:creationId xmlns:a16="http://schemas.microsoft.com/office/drawing/2014/main" id="{EACE33DA-FA4F-41A6-83C0-B2A8893E01EA}"/>
                </a:ext>
              </a:extLst>
            </p:cNvPr>
            <p:cNvCxnSpPr>
              <a:cxnSpLocks/>
            </p:cNvCxnSpPr>
            <p:nvPr/>
          </p:nvCxnSpPr>
          <p:spPr>
            <a:xfrm>
              <a:off x="2163711" y="3240214"/>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D9D918EB-BCFF-4E40-8813-2C47FEE1B6AD}"/>
                </a:ext>
              </a:extLst>
            </p:cNvPr>
            <p:cNvSpPr txBox="1"/>
            <p:nvPr/>
          </p:nvSpPr>
          <p:spPr>
            <a:xfrm>
              <a:off x="2098078" y="3242015"/>
              <a:ext cx="2646878" cy="338554"/>
            </a:xfrm>
            <a:prstGeom prst="rect">
              <a:avLst/>
            </a:prstGeom>
            <a:noFill/>
          </p:spPr>
          <p:txBody>
            <a:bodyPr wrap="none" rtlCol="0">
              <a:spAutoFit/>
            </a:bodyPr>
            <a:lstStyle/>
            <a:p>
              <a:r>
                <a:rPr kumimoji="1" lang="ja-JP" altLang="en-US" sz="1600" dirty="0"/>
                <a:t>姿勢をキャラクターに反映</a:t>
              </a:r>
            </a:p>
          </p:txBody>
        </p:sp>
      </p:grpSp>
      <p:sp>
        <p:nvSpPr>
          <p:cNvPr id="48" name="薄くするやつ">
            <a:extLst>
              <a:ext uri="{FF2B5EF4-FFF2-40B4-BE49-F238E27FC236}">
                <a16:creationId xmlns:a16="http://schemas.microsoft.com/office/drawing/2014/main" id="{C5CD5325-D6A3-4B44-BD6E-89E311EF2082}"/>
              </a:ext>
            </a:extLst>
          </p:cNvPr>
          <p:cNvSpPr/>
          <p:nvPr/>
        </p:nvSpPr>
        <p:spPr>
          <a:xfrm>
            <a:off x="0" y="0"/>
            <a:ext cx="12192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7" name="XR Interaction Toolkit">
            <a:extLst>
              <a:ext uri="{FF2B5EF4-FFF2-40B4-BE49-F238E27FC236}">
                <a16:creationId xmlns:a16="http://schemas.microsoft.com/office/drawing/2014/main" id="{9F4BF760-C602-4513-B6DC-A36AFA863155}"/>
              </a:ext>
            </a:extLst>
          </p:cNvPr>
          <p:cNvGrpSpPr/>
          <p:nvPr/>
        </p:nvGrpSpPr>
        <p:grpSpPr>
          <a:xfrm>
            <a:off x="1381320" y="5056149"/>
            <a:ext cx="4022391" cy="1063540"/>
            <a:chOff x="1381320" y="5056149"/>
            <a:chExt cx="4022391" cy="1063540"/>
          </a:xfrm>
        </p:grpSpPr>
        <p:pic>
          <p:nvPicPr>
            <p:cNvPr id="20" name="図 19">
              <a:extLst>
                <a:ext uri="{FF2B5EF4-FFF2-40B4-BE49-F238E27FC236}">
                  <a16:creationId xmlns:a16="http://schemas.microsoft.com/office/drawing/2014/main" id="{6DF927AA-7CD3-4003-9284-3CE369E641E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947" b="89753" l="9801" r="89915">
                          <a14:foregroundMark x1="47585" y1="8657" x2="47585" y2="8657"/>
                          <a14:foregroundMark x1="50568" y1="4947" x2="50568" y2="4947"/>
                          <a14:foregroundMark x1="53977" y1="40459" x2="53977" y2="40459"/>
                          <a14:foregroundMark x1="52983" y1="39753" x2="52983" y2="39753"/>
                        </a14:backgroundRemoval>
                      </a14:imgEffect>
                    </a14:imgLayer>
                  </a14:imgProps>
                </a:ext>
                <a:ext uri="{28A0092B-C50C-407E-A947-70E740481C1C}">
                  <a14:useLocalDpi xmlns:a14="http://schemas.microsoft.com/office/drawing/2010/main" val="0"/>
                </a:ext>
              </a:extLst>
            </a:blip>
            <a:srcRect l="32168" t="-1" r="31176" b="31871"/>
            <a:stretch/>
          </p:blipFill>
          <p:spPr>
            <a:xfrm>
              <a:off x="1562797" y="5056149"/>
              <a:ext cx="481823" cy="720000"/>
            </a:xfrm>
            <a:prstGeom prst="rect">
              <a:avLst/>
            </a:prstGeom>
          </p:spPr>
        </p:pic>
        <p:sp>
          <p:nvSpPr>
            <p:cNvPr id="21" name="テキスト ボックス 20">
              <a:extLst>
                <a:ext uri="{FF2B5EF4-FFF2-40B4-BE49-F238E27FC236}">
                  <a16:creationId xmlns:a16="http://schemas.microsoft.com/office/drawing/2014/main" id="{96673375-DE60-4125-9BFC-467DB7BE1B1C}"/>
                </a:ext>
              </a:extLst>
            </p:cNvPr>
            <p:cNvSpPr txBox="1"/>
            <p:nvPr/>
          </p:nvSpPr>
          <p:spPr>
            <a:xfrm>
              <a:off x="1381320" y="5776149"/>
              <a:ext cx="846707" cy="338554"/>
            </a:xfrm>
            <a:prstGeom prst="rect">
              <a:avLst/>
            </a:prstGeom>
            <a:noFill/>
          </p:spPr>
          <p:txBody>
            <a:bodyPr wrap="none" rtlCol="0">
              <a:spAutoFit/>
            </a:bodyPr>
            <a:lstStyle/>
            <a:p>
              <a:r>
                <a:rPr kumimoji="1" lang="en-US" altLang="ja-JP" sz="1600" dirty="0">
                  <a:solidFill>
                    <a:schemeClr val="tx2"/>
                  </a:solidFill>
                </a:rPr>
                <a:t>VR</a:t>
              </a:r>
              <a:r>
                <a:rPr lang="ja-JP" altLang="en-US" sz="1600" dirty="0">
                  <a:solidFill>
                    <a:schemeClr val="tx2"/>
                  </a:solidFill>
                </a:rPr>
                <a:t>機器</a:t>
              </a:r>
              <a:endParaRPr kumimoji="1" lang="ja-JP" altLang="en-US" sz="1600" dirty="0">
                <a:solidFill>
                  <a:schemeClr val="tx2"/>
                </a:solidFill>
              </a:endParaRPr>
            </a:p>
          </p:txBody>
        </p:sp>
        <p:cxnSp>
          <p:nvCxnSpPr>
            <p:cNvPr id="32" name="直線矢印コネクタ 31">
              <a:extLst>
                <a:ext uri="{FF2B5EF4-FFF2-40B4-BE49-F238E27FC236}">
                  <a16:creationId xmlns:a16="http://schemas.microsoft.com/office/drawing/2014/main" id="{9F84CDD1-F05B-4846-A75F-510B5D5B4848}"/>
                </a:ext>
              </a:extLst>
            </p:cNvPr>
            <p:cNvCxnSpPr>
              <a:cxnSpLocks/>
            </p:cNvCxnSpPr>
            <p:nvPr/>
          </p:nvCxnSpPr>
          <p:spPr>
            <a:xfrm>
              <a:off x="2163711" y="5778642"/>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ACA989FC-26F5-407A-8527-50E7685642A0}"/>
                </a:ext>
              </a:extLst>
            </p:cNvPr>
            <p:cNvSpPr txBox="1"/>
            <p:nvPr/>
          </p:nvSpPr>
          <p:spPr>
            <a:xfrm>
              <a:off x="2161732" y="5316977"/>
              <a:ext cx="3080780" cy="461665"/>
            </a:xfrm>
            <a:prstGeom prst="rect">
              <a:avLst/>
            </a:prstGeom>
            <a:noFill/>
          </p:spPr>
          <p:txBody>
            <a:bodyPr wrap="none" rtlCol="0">
              <a:spAutoFit/>
            </a:bodyPr>
            <a:lstStyle/>
            <a:p>
              <a:r>
                <a:rPr lang="en-US" altLang="ja-JP" sz="2400" dirty="0">
                  <a:solidFill>
                    <a:schemeClr val="tx2"/>
                  </a:solidFill>
                </a:rPr>
                <a:t>XR Interaction Toolkit</a:t>
              </a:r>
              <a:endParaRPr kumimoji="1" lang="ja-JP" altLang="en-US" sz="2400" dirty="0">
                <a:solidFill>
                  <a:schemeClr val="tx2"/>
                </a:solidFill>
              </a:endParaRPr>
            </a:p>
          </p:txBody>
        </p:sp>
        <p:sp>
          <p:nvSpPr>
            <p:cNvPr id="45" name="テキスト ボックス 44">
              <a:extLst>
                <a:ext uri="{FF2B5EF4-FFF2-40B4-BE49-F238E27FC236}">
                  <a16:creationId xmlns:a16="http://schemas.microsoft.com/office/drawing/2014/main" id="{79307AC9-B6E7-436D-995E-2545EBE8365E}"/>
                </a:ext>
              </a:extLst>
            </p:cNvPr>
            <p:cNvSpPr txBox="1"/>
            <p:nvPr/>
          </p:nvSpPr>
          <p:spPr>
            <a:xfrm>
              <a:off x="2161823" y="5781135"/>
              <a:ext cx="3103735" cy="338554"/>
            </a:xfrm>
            <a:prstGeom prst="rect">
              <a:avLst/>
            </a:prstGeom>
            <a:noFill/>
          </p:spPr>
          <p:txBody>
            <a:bodyPr wrap="none" rtlCol="0">
              <a:spAutoFit/>
            </a:bodyPr>
            <a:lstStyle/>
            <a:p>
              <a:r>
                <a:rPr lang="en-US" altLang="ja-JP" sz="1600" dirty="0"/>
                <a:t>VR</a:t>
              </a:r>
              <a:r>
                <a:rPr lang="ja-JP" altLang="en-US" sz="1600" dirty="0"/>
                <a:t>のコントローラ</a:t>
              </a:r>
              <a:r>
                <a:rPr kumimoji="1" lang="ja-JP" altLang="en-US" sz="1600" dirty="0"/>
                <a:t>の入力を取得</a:t>
              </a:r>
            </a:p>
          </p:txBody>
        </p:sp>
      </p:grpSp>
      <p:grpSp>
        <p:nvGrpSpPr>
          <p:cNvPr id="10" name="コントローラ">
            <a:extLst>
              <a:ext uri="{FF2B5EF4-FFF2-40B4-BE49-F238E27FC236}">
                <a16:creationId xmlns:a16="http://schemas.microsoft.com/office/drawing/2014/main" id="{95561EA5-7B23-4F07-B3FC-8C3384C2810E}"/>
              </a:ext>
            </a:extLst>
          </p:cNvPr>
          <p:cNvGrpSpPr/>
          <p:nvPr/>
        </p:nvGrpSpPr>
        <p:grpSpPr>
          <a:xfrm>
            <a:off x="5410680" y="2168199"/>
            <a:ext cx="720000" cy="3941329"/>
            <a:chOff x="5410680" y="2168199"/>
            <a:chExt cx="720000" cy="3941329"/>
          </a:xfrm>
        </p:grpSpPr>
        <p:sp>
          <p:nvSpPr>
            <p:cNvPr id="28" name="正方形/長方形 27">
              <a:extLst>
                <a:ext uri="{FF2B5EF4-FFF2-40B4-BE49-F238E27FC236}">
                  <a16:creationId xmlns:a16="http://schemas.microsoft.com/office/drawing/2014/main" id="{0C0B410B-7B74-46FD-A1C9-D9926963C8E3}"/>
                </a:ext>
              </a:extLst>
            </p:cNvPr>
            <p:cNvSpPr/>
            <p:nvPr/>
          </p:nvSpPr>
          <p:spPr>
            <a:xfrm>
              <a:off x="5410680" y="3229528"/>
              <a:ext cx="720000" cy="2880000"/>
            </a:xfrm>
            <a:prstGeom prst="rect">
              <a:avLst/>
            </a:prstGeom>
            <a:gradFill>
              <a:gsLst>
                <a:gs pos="0">
                  <a:schemeClr val="accent5"/>
                </a:gs>
                <a:gs pos="100000">
                  <a:schemeClr val="accent5">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コントローラ</a:t>
              </a:r>
            </a:p>
          </p:txBody>
        </p:sp>
        <p:pic>
          <p:nvPicPr>
            <p:cNvPr id="67" name="グラフィックス 66">
              <a:extLst>
                <a:ext uri="{FF2B5EF4-FFF2-40B4-BE49-F238E27FC236}">
                  <a16:creationId xmlns:a16="http://schemas.microsoft.com/office/drawing/2014/main" id="{40930F2F-643A-4CDC-8211-D6E84F21CE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0680" y="2507678"/>
              <a:ext cx="720000" cy="720000"/>
            </a:xfrm>
            <a:prstGeom prst="rect">
              <a:avLst/>
            </a:prstGeom>
          </p:spPr>
        </p:pic>
        <p:sp>
          <p:nvSpPr>
            <p:cNvPr id="73" name="テキスト ボックス 72">
              <a:extLst>
                <a:ext uri="{FF2B5EF4-FFF2-40B4-BE49-F238E27FC236}">
                  <a16:creationId xmlns:a16="http://schemas.microsoft.com/office/drawing/2014/main" id="{63B71DDE-080B-47D6-A63B-BE83E1003695}"/>
                </a:ext>
              </a:extLst>
            </p:cNvPr>
            <p:cNvSpPr txBox="1"/>
            <p:nvPr/>
          </p:nvSpPr>
          <p:spPr>
            <a:xfrm>
              <a:off x="5441102" y="2168199"/>
              <a:ext cx="659155" cy="338554"/>
            </a:xfrm>
            <a:prstGeom prst="rect">
              <a:avLst/>
            </a:prstGeom>
            <a:noFill/>
          </p:spPr>
          <p:txBody>
            <a:bodyPr wrap="none" rtlCol="0">
              <a:spAutoFit/>
            </a:bodyPr>
            <a:lstStyle/>
            <a:p>
              <a:r>
                <a:rPr lang="en-US" altLang="ja-JP" sz="1600"/>
                <a:t>Unity</a:t>
              </a:r>
              <a:endParaRPr kumimoji="1" lang="ja-JP" altLang="en-US" dirty="0"/>
            </a:p>
          </p:txBody>
        </p:sp>
      </p:grpSp>
      <p:sp>
        <p:nvSpPr>
          <p:cNvPr id="49" name="ヘッダー背景">
            <a:extLst>
              <a:ext uri="{FF2B5EF4-FFF2-40B4-BE49-F238E27FC236}">
                <a16:creationId xmlns:a16="http://schemas.microsoft.com/office/drawing/2014/main" id="{8E22EBE0-68E3-45BF-A3F6-FE0BBDA4FC39}"/>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a:extLst>
              <a:ext uri="{FF2B5EF4-FFF2-40B4-BE49-F238E27FC236}">
                <a16:creationId xmlns:a16="http://schemas.microsoft.com/office/drawing/2014/main" id="{CE214CC6-2187-4866-B504-2BEFD3FB012C}"/>
              </a:ext>
            </a:extLst>
          </p:cNvPr>
          <p:cNvSpPr>
            <a:spLocks noGrp="1"/>
          </p:cNvSpPr>
          <p:nvPr>
            <p:ph type="title"/>
          </p:nvPr>
        </p:nvSpPr>
        <p:spPr/>
        <p:txBody>
          <a:bodyPr/>
          <a:lstStyle/>
          <a:p>
            <a:r>
              <a:rPr kumimoji="1" lang="ja-JP" altLang="en-US" dirty="0"/>
              <a:t>技術構成</a:t>
            </a:r>
          </a:p>
        </p:txBody>
      </p:sp>
      <p:sp>
        <p:nvSpPr>
          <p:cNvPr id="12" name="正方形/長方形 11">
            <a:extLst>
              <a:ext uri="{FF2B5EF4-FFF2-40B4-BE49-F238E27FC236}">
                <a16:creationId xmlns:a16="http://schemas.microsoft.com/office/drawing/2014/main" id="{9D29D3B7-D966-4E62-9A3E-C31922C3BEE5}"/>
              </a:ext>
            </a:extLst>
          </p:cNvPr>
          <p:cNvSpPr/>
          <p:nvPr/>
        </p:nvSpPr>
        <p:spPr>
          <a:xfrm>
            <a:off x="6663802" y="2508049"/>
            <a:ext cx="4140000" cy="36116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2400" dirty="0">
                <a:solidFill>
                  <a:schemeClr val="tx1"/>
                </a:solidFill>
              </a:rPr>
              <a:t>対応する</a:t>
            </a:r>
            <a:r>
              <a:rPr lang="en-US" altLang="ja-JP" sz="2400" dirty="0">
                <a:solidFill>
                  <a:schemeClr val="tx1"/>
                </a:solidFill>
              </a:rPr>
              <a:t>VR</a:t>
            </a:r>
            <a:r>
              <a:rPr lang="ja-JP" altLang="en-US" sz="2400" dirty="0">
                <a:solidFill>
                  <a:schemeClr val="tx1"/>
                </a:solidFill>
              </a:rPr>
              <a:t>デバイスの幅を広げるため選定した</a:t>
            </a:r>
            <a:endParaRPr lang="en-US" altLang="ja-JP" sz="2400" dirty="0">
              <a:solidFill>
                <a:schemeClr val="tx1"/>
              </a:solidFill>
            </a:endParaRPr>
          </a:p>
        </p:txBody>
      </p:sp>
    </p:spTree>
    <p:extLst>
      <p:ext uri="{BB962C8B-B14F-4D97-AF65-F5344CB8AC3E}">
        <p14:creationId xmlns:p14="http://schemas.microsoft.com/office/powerpoint/2010/main" val="3315529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a:extLst>
              <a:ext uri="{FF2B5EF4-FFF2-40B4-BE49-F238E27FC236}">
                <a16:creationId xmlns:a16="http://schemas.microsoft.com/office/drawing/2014/main" id="{D0B31C24-442F-4330-BC87-6FCA8F3B7992}"/>
              </a:ext>
            </a:extLst>
          </p:cNvPr>
          <p:cNvSpPr/>
          <p:nvPr/>
        </p:nvSpPr>
        <p:spPr>
          <a:xfrm>
            <a:off x="7840680" y="1989482"/>
            <a:ext cx="540000" cy="2332370"/>
          </a:xfrm>
          <a:prstGeom prst="rect">
            <a:avLst/>
          </a:prstGeom>
          <a:noFill/>
          <a:ln w="19050">
            <a:gradFill>
              <a:gsLst>
                <a:gs pos="0">
                  <a:schemeClr val="accent5"/>
                </a:gs>
                <a:gs pos="100000">
                  <a:schemeClr val="accent5">
                    <a:lumMod val="75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kumimoji="1" lang="ja-JP" altLang="en-US" sz="2000" spc="300" dirty="0">
                <a:solidFill>
                  <a:schemeClr val="accent5"/>
                </a:solidFill>
              </a:rPr>
              <a:t>  サーバ</a:t>
            </a:r>
          </a:p>
        </p:txBody>
      </p:sp>
      <p:sp>
        <p:nvSpPr>
          <p:cNvPr id="61" name="正方形/長方形 60">
            <a:extLst>
              <a:ext uri="{FF2B5EF4-FFF2-40B4-BE49-F238E27FC236}">
                <a16:creationId xmlns:a16="http://schemas.microsoft.com/office/drawing/2014/main" id="{2B6D51C4-3527-4047-8E45-1A8269AE2C3B}"/>
              </a:ext>
            </a:extLst>
          </p:cNvPr>
          <p:cNvSpPr/>
          <p:nvPr/>
        </p:nvSpPr>
        <p:spPr>
          <a:xfrm>
            <a:off x="3970680" y="1432896"/>
            <a:ext cx="2160000" cy="540000"/>
          </a:xfrm>
          <a:prstGeom prst="rect">
            <a:avLst/>
          </a:prstGeom>
          <a:gradFill>
            <a:gsLst>
              <a:gs pos="0">
                <a:schemeClr val="accent5"/>
              </a:gs>
              <a:gs pos="100000">
                <a:schemeClr val="accent5">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コンソール</a:t>
            </a:r>
          </a:p>
        </p:txBody>
      </p:sp>
      <p:cxnSp>
        <p:nvCxnSpPr>
          <p:cNvPr id="63" name="直線矢印コネクタ 62">
            <a:extLst>
              <a:ext uri="{FF2B5EF4-FFF2-40B4-BE49-F238E27FC236}">
                <a16:creationId xmlns:a16="http://schemas.microsoft.com/office/drawing/2014/main" id="{22568EBE-46F4-4B05-8442-D9348C361F0B}"/>
              </a:ext>
            </a:extLst>
          </p:cNvPr>
          <p:cNvCxnSpPr>
            <a:cxnSpLocks/>
          </p:cNvCxnSpPr>
          <p:nvPr/>
        </p:nvCxnSpPr>
        <p:spPr>
          <a:xfrm>
            <a:off x="6130680" y="1713913"/>
            <a:ext cx="171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70" name="グラフィックス 69">
            <a:extLst>
              <a:ext uri="{FF2B5EF4-FFF2-40B4-BE49-F238E27FC236}">
                <a16:creationId xmlns:a16="http://schemas.microsoft.com/office/drawing/2014/main" id="{FA9E31C9-38E3-4BBC-970C-1031297AE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8127" y="1438345"/>
            <a:ext cx="540000" cy="540000"/>
          </a:xfrm>
          <a:prstGeom prst="rect">
            <a:avLst/>
          </a:prstGeom>
        </p:spPr>
      </p:pic>
      <p:pic>
        <p:nvPicPr>
          <p:cNvPr id="71" name="グラフィックス 70">
            <a:extLst>
              <a:ext uri="{FF2B5EF4-FFF2-40B4-BE49-F238E27FC236}">
                <a16:creationId xmlns:a16="http://schemas.microsoft.com/office/drawing/2014/main" id="{AD1110F3-5E5A-4C00-8D14-59E5E6555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0680" y="1438345"/>
            <a:ext cx="540000" cy="540000"/>
          </a:xfrm>
          <a:prstGeom prst="rect">
            <a:avLst/>
          </a:prstGeom>
        </p:spPr>
      </p:pic>
      <p:sp>
        <p:nvSpPr>
          <p:cNvPr id="72" name="テキスト ボックス 71">
            <a:extLst>
              <a:ext uri="{FF2B5EF4-FFF2-40B4-BE49-F238E27FC236}">
                <a16:creationId xmlns:a16="http://schemas.microsoft.com/office/drawing/2014/main" id="{F962E1E4-A18B-416A-BE92-B8C06631A28B}"/>
              </a:ext>
            </a:extLst>
          </p:cNvPr>
          <p:cNvSpPr txBox="1"/>
          <p:nvPr/>
        </p:nvSpPr>
        <p:spPr>
          <a:xfrm>
            <a:off x="3398127" y="1979983"/>
            <a:ext cx="593432" cy="338554"/>
          </a:xfrm>
          <a:prstGeom prst="rect">
            <a:avLst/>
          </a:prstGeom>
          <a:noFill/>
        </p:spPr>
        <p:txBody>
          <a:bodyPr wrap="none" rtlCol="0">
            <a:spAutoFit/>
          </a:bodyPr>
          <a:lstStyle/>
          <a:p>
            <a:r>
              <a:rPr lang="en-US" altLang="ja-JP" sz="1600" dirty="0"/>
              <a:t>WPF</a:t>
            </a:r>
            <a:endParaRPr kumimoji="1" lang="ja-JP" altLang="en-US" dirty="0"/>
          </a:p>
        </p:txBody>
      </p:sp>
      <p:grpSp>
        <p:nvGrpSpPr>
          <p:cNvPr id="8" name="Vivox">
            <a:extLst>
              <a:ext uri="{FF2B5EF4-FFF2-40B4-BE49-F238E27FC236}">
                <a16:creationId xmlns:a16="http://schemas.microsoft.com/office/drawing/2014/main" id="{EB63EEFC-7FB7-4A3A-B0D1-3E6894400D5D}"/>
              </a:ext>
            </a:extLst>
          </p:cNvPr>
          <p:cNvGrpSpPr/>
          <p:nvPr/>
        </p:nvGrpSpPr>
        <p:grpSpPr>
          <a:xfrm>
            <a:off x="6130680" y="4674764"/>
            <a:ext cx="3960000" cy="800219"/>
            <a:chOff x="6130680" y="4674764"/>
            <a:chExt cx="3960000" cy="800219"/>
          </a:xfrm>
        </p:grpSpPr>
        <p:sp>
          <p:nvSpPr>
            <p:cNvPr id="56" name="テキスト ボックス 55">
              <a:extLst>
                <a:ext uri="{FF2B5EF4-FFF2-40B4-BE49-F238E27FC236}">
                  <a16:creationId xmlns:a16="http://schemas.microsoft.com/office/drawing/2014/main" id="{2D5554A7-B180-4211-965D-02C8F88DDEF6}"/>
                </a:ext>
              </a:extLst>
            </p:cNvPr>
            <p:cNvSpPr txBox="1"/>
            <p:nvPr/>
          </p:nvSpPr>
          <p:spPr>
            <a:xfrm>
              <a:off x="6130680" y="4674764"/>
              <a:ext cx="914866" cy="461665"/>
            </a:xfrm>
            <a:prstGeom prst="rect">
              <a:avLst/>
            </a:prstGeom>
            <a:noFill/>
          </p:spPr>
          <p:txBody>
            <a:bodyPr wrap="none" rtlCol="0">
              <a:spAutoFit/>
            </a:bodyPr>
            <a:lstStyle/>
            <a:p>
              <a:r>
                <a:rPr kumimoji="1" lang="en-US" altLang="ja-JP" sz="2400" dirty="0">
                  <a:solidFill>
                    <a:schemeClr val="tx2"/>
                  </a:solidFill>
                </a:rPr>
                <a:t>Vivox</a:t>
              </a:r>
              <a:endParaRPr kumimoji="1" lang="ja-JP" altLang="en-US" sz="2400" dirty="0">
                <a:solidFill>
                  <a:schemeClr val="tx2"/>
                </a:solidFill>
              </a:endParaRPr>
            </a:p>
          </p:txBody>
        </p:sp>
        <p:cxnSp>
          <p:nvCxnSpPr>
            <p:cNvPr id="57" name="直線矢印コネクタ 56">
              <a:extLst>
                <a:ext uri="{FF2B5EF4-FFF2-40B4-BE49-F238E27FC236}">
                  <a16:creationId xmlns:a16="http://schemas.microsoft.com/office/drawing/2014/main" id="{74263417-E9C0-4B02-8BF0-B1B6E39F4176}"/>
                </a:ext>
              </a:extLst>
            </p:cNvPr>
            <p:cNvCxnSpPr>
              <a:cxnSpLocks/>
            </p:cNvCxnSpPr>
            <p:nvPr/>
          </p:nvCxnSpPr>
          <p:spPr>
            <a:xfrm>
              <a:off x="6130680" y="5136429"/>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4EF09B2-5D3F-4298-BA01-1B8D26C94124}"/>
                </a:ext>
              </a:extLst>
            </p:cNvPr>
            <p:cNvSpPr txBox="1"/>
            <p:nvPr/>
          </p:nvSpPr>
          <p:spPr>
            <a:xfrm>
              <a:off x="6130680" y="5136429"/>
              <a:ext cx="1210588" cy="338554"/>
            </a:xfrm>
            <a:prstGeom prst="rect">
              <a:avLst/>
            </a:prstGeom>
            <a:noFill/>
          </p:spPr>
          <p:txBody>
            <a:bodyPr wrap="none" rtlCol="0">
              <a:spAutoFit/>
            </a:bodyPr>
            <a:lstStyle/>
            <a:p>
              <a:r>
                <a:rPr kumimoji="1" lang="ja-JP" altLang="en-US" sz="1600" dirty="0"/>
                <a:t>音声を配信</a:t>
              </a:r>
            </a:p>
          </p:txBody>
        </p:sp>
      </p:grpSp>
      <p:grpSp>
        <p:nvGrpSpPr>
          <p:cNvPr id="7" name="XR Interaction Toolkit">
            <a:extLst>
              <a:ext uri="{FF2B5EF4-FFF2-40B4-BE49-F238E27FC236}">
                <a16:creationId xmlns:a16="http://schemas.microsoft.com/office/drawing/2014/main" id="{9F4BF760-C602-4513-B6DC-A36AFA863155}"/>
              </a:ext>
            </a:extLst>
          </p:cNvPr>
          <p:cNvGrpSpPr/>
          <p:nvPr/>
        </p:nvGrpSpPr>
        <p:grpSpPr>
          <a:xfrm>
            <a:off x="1381320" y="5056149"/>
            <a:ext cx="4022391" cy="1063540"/>
            <a:chOff x="1381320" y="5056149"/>
            <a:chExt cx="4022391" cy="1063540"/>
          </a:xfrm>
        </p:grpSpPr>
        <p:pic>
          <p:nvPicPr>
            <p:cNvPr id="20" name="図 19">
              <a:extLst>
                <a:ext uri="{FF2B5EF4-FFF2-40B4-BE49-F238E27FC236}">
                  <a16:creationId xmlns:a16="http://schemas.microsoft.com/office/drawing/2014/main" id="{6DF927AA-7CD3-4003-9284-3CE369E641E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947" b="89753" l="9801" r="89915">
                          <a14:foregroundMark x1="47585" y1="8657" x2="47585" y2="8657"/>
                          <a14:foregroundMark x1="50568" y1="4947" x2="50568" y2="4947"/>
                          <a14:foregroundMark x1="53977" y1="40459" x2="53977" y2="40459"/>
                          <a14:foregroundMark x1="52983" y1="39753" x2="52983" y2="39753"/>
                        </a14:backgroundRemoval>
                      </a14:imgEffect>
                    </a14:imgLayer>
                  </a14:imgProps>
                </a:ext>
                <a:ext uri="{28A0092B-C50C-407E-A947-70E740481C1C}">
                  <a14:useLocalDpi xmlns:a14="http://schemas.microsoft.com/office/drawing/2010/main" val="0"/>
                </a:ext>
              </a:extLst>
            </a:blip>
            <a:srcRect l="32168" t="-1" r="31176" b="31871"/>
            <a:stretch/>
          </p:blipFill>
          <p:spPr>
            <a:xfrm>
              <a:off x="1562797" y="5056149"/>
              <a:ext cx="481823" cy="720000"/>
            </a:xfrm>
            <a:prstGeom prst="rect">
              <a:avLst/>
            </a:prstGeom>
          </p:spPr>
        </p:pic>
        <p:sp>
          <p:nvSpPr>
            <p:cNvPr id="21" name="テキスト ボックス 20">
              <a:extLst>
                <a:ext uri="{FF2B5EF4-FFF2-40B4-BE49-F238E27FC236}">
                  <a16:creationId xmlns:a16="http://schemas.microsoft.com/office/drawing/2014/main" id="{96673375-DE60-4125-9BFC-467DB7BE1B1C}"/>
                </a:ext>
              </a:extLst>
            </p:cNvPr>
            <p:cNvSpPr txBox="1"/>
            <p:nvPr/>
          </p:nvSpPr>
          <p:spPr>
            <a:xfrm>
              <a:off x="1381320" y="5776149"/>
              <a:ext cx="846707" cy="338554"/>
            </a:xfrm>
            <a:prstGeom prst="rect">
              <a:avLst/>
            </a:prstGeom>
            <a:noFill/>
          </p:spPr>
          <p:txBody>
            <a:bodyPr wrap="none" rtlCol="0">
              <a:spAutoFit/>
            </a:bodyPr>
            <a:lstStyle/>
            <a:p>
              <a:r>
                <a:rPr kumimoji="1" lang="en-US" altLang="ja-JP" sz="1600" dirty="0">
                  <a:solidFill>
                    <a:schemeClr val="tx2"/>
                  </a:solidFill>
                </a:rPr>
                <a:t>VR</a:t>
              </a:r>
              <a:r>
                <a:rPr lang="ja-JP" altLang="en-US" sz="1600" dirty="0">
                  <a:solidFill>
                    <a:schemeClr val="tx2"/>
                  </a:solidFill>
                </a:rPr>
                <a:t>機器</a:t>
              </a:r>
              <a:endParaRPr kumimoji="1" lang="ja-JP" altLang="en-US" sz="1600" dirty="0">
                <a:solidFill>
                  <a:schemeClr val="tx2"/>
                </a:solidFill>
              </a:endParaRPr>
            </a:p>
          </p:txBody>
        </p:sp>
        <p:cxnSp>
          <p:nvCxnSpPr>
            <p:cNvPr id="32" name="直線矢印コネクタ 31">
              <a:extLst>
                <a:ext uri="{FF2B5EF4-FFF2-40B4-BE49-F238E27FC236}">
                  <a16:creationId xmlns:a16="http://schemas.microsoft.com/office/drawing/2014/main" id="{9F84CDD1-F05B-4846-A75F-510B5D5B4848}"/>
                </a:ext>
              </a:extLst>
            </p:cNvPr>
            <p:cNvCxnSpPr>
              <a:cxnSpLocks/>
            </p:cNvCxnSpPr>
            <p:nvPr/>
          </p:nvCxnSpPr>
          <p:spPr>
            <a:xfrm>
              <a:off x="2163711" y="5778642"/>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ACA989FC-26F5-407A-8527-50E7685642A0}"/>
                </a:ext>
              </a:extLst>
            </p:cNvPr>
            <p:cNvSpPr txBox="1"/>
            <p:nvPr/>
          </p:nvSpPr>
          <p:spPr>
            <a:xfrm>
              <a:off x="2161732" y="5316977"/>
              <a:ext cx="3080780" cy="461665"/>
            </a:xfrm>
            <a:prstGeom prst="rect">
              <a:avLst/>
            </a:prstGeom>
            <a:noFill/>
          </p:spPr>
          <p:txBody>
            <a:bodyPr wrap="none" rtlCol="0">
              <a:spAutoFit/>
            </a:bodyPr>
            <a:lstStyle/>
            <a:p>
              <a:r>
                <a:rPr lang="en-US" altLang="ja-JP" sz="2400" dirty="0">
                  <a:solidFill>
                    <a:schemeClr val="tx2"/>
                  </a:solidFill>
                </a:rPr>
                <a:t>XR Interaction Toolkit</a:t>
              </a:r>
              <a:endParaRPr kumimoji="1" lang="ja-JP" altLang="en-US" sz="2400" dirty="0">
                <a:solidFill>
                  <a:schemeClr val="tx2"/>
                </a:solidFill>
              </a:endParaRPr>
            </a:p>
          </p:txBody>
        </p:sp>
        <p:sp>
          <p:nvSpPr>
            <p:cNvPr id="45" name="テキスト ボックス 44">
              <a:extLst>
                <a:ext uri="{FF2B5EF4-FFF2-40B4-BE49-F238E27FC236}">
                  <a16:creationId xmlns:a16="http://schemas.microsoft.com/office/drawing/2014/main" id="{79307AC9-B6E7-436D-995E-2545EBE8365E}"/>
                </a:ext>
              </a:extLst>
            </p:cNvPr>
            <p:cNvSpPr txBox="1"/>
            <p:nvPr/>
          </p:nvSpPr>
          <p:spPr>
            <a:xfrm>
              <a:off x="2161823" y="5781135"/>
              <a:ext cx="3103735" cy="338554"/>
            </a:xfrm>
            <a:prstGeom prst="rect">
              <a:avLst/>
            </a:prstGeom>
            <a:noFill/>
          </p:spPr>
          <p:txBody>
            <a:bodyPr wrap="none" rtlCol="0">
              <a:spAutoFit/>
            </a:bodyPr>
            <a:lstStyle/>
            <a:p>
              <a:r>
                <a:rPr lang="en-US" altLang="ja-JP" sz="1600" dirty="0"/>
                <a:t>VR</a:t>
              </a:r>
              <a:r>
                <a:rPr lang="ja-JP" altLang="en-US" sz="1600" dirty="0"/>
                <a:t>のコントローラ</a:t>
              </a:r>
              <a:r>
                <a:rPr kumimoji="1" lang="ja-JP" altLang="en-US" sz="1600" dirty="0"/>
                <a:t>の入力を取得</a:t>
              </a:r>
            </a:p>
          </p:txBody>
        </p:sp>
      </p:grpSp>
      <p:grpSp>
        <p:nvGrpSpPr>
          <p:cNvPr id="5" name="Oculus Lipsync">
            <a:extLst>
              <a:ext uri="{FF2B5EF4-FFF2-40B4-BE49-F238E27FC236}">
                <a16:creationId xmlns:a16="http://schemas.microsoft.com/office/drawing/2014/main" id="{EC9282E8-38A9-49CF-B17F-82065FAE0127}"/>
              </a:ext>
            </a:extLst>
          </p:cNvPr>
          <p:cNvGrpSpPr/>
          <p:nvPr/>
        </p:nvGrpSpPr>
        <p:grpSpPr>
          <a:xfrm>
            <a:off x="1443802" y="3790553"/>
            <a:ext cx="3960000" cy="1058554"/>
            <a:chOff x="1443802" y="3790553"/>
            <a:chExt cx="3960000" cy="1058554"/>
          </a:xfrm>
        </p:grpSpPr>
        <p:pic>
          <p:nvPicPr>
            <p:cNvPr id="17" name="グラフィックス 16">
              <a:extLst>
                <a:ext uri="{FF2B5EF4-FFF2-40B4-BE49-F238E27FC236}">
                  <a16:creationId xmlns:a16="http://schemas.microsoft.com/office/drawing/2014/main" id="{44CB09C5-806F-41FB-BC4E-D32083D72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43802" y="3790553"/>
              <a:ext cx="720000" cy="720000"/>
            </a:xfrm>
            <a:prstGeom prst="rect">
              <a:avLst/>
            </a:prstGeom>
          </p:spPr>
        </p:pic>
        <p:sp>
          <p:nvSpPr>
            <p:cNvPr id="18" name="テキスト ボックス 17">
              <a:extLst>
                <a:ext uri="{FF2B5EF4-FFF2-40B4-BE49-F238E27FC236}">
                  <a16:creationId xmlns:a16="http://schemas.microsoft.com/office/drawing/2014/main" id="{842AB781-8F6E-4811-8EE2-67EDBD37D21C}"/>
                </a:ext>
              </a:extLst>
            </p:cNvPr>
            <p:cNvSpPr txBox="1"/>
            <p:nvPr/>
          </p:nvSpPr>
          <p:spPr>
            <a:xfrm>
              <a:off x="1506283" y="4510553"/>
              <a:ext cx="595035" cy="338554"/>
            </a:xfrm>
            <a:prstGeom prst="rect">
              <a:avLst/>
            </a:prstGeom>
            <a:noFill/>
          </p:spPr>
          <p:txBody>
            <a:bodyPr wrap="none" rtlCol="0">
              <a:spAutoFit/>
            </a:bodyPr>
            <a:lstStyle/>
            <a:p>
              <a:r>
                <a:rPr kumimoji="1" lang="ja-JP" altLang="en-US" sz="1600" dirty="0">
                  <a:solidFill>
                    <a:schemeClr val="tx2"/>
                  </a:solidFill>
                </a:rPr>
                <a:t>音声</a:t>
              </a:r>
              <a:endParaRPr kumimoji="1" lang="ja-JP" altLang="en-US" dirty="0">
                <a:solidFill>
                  <a:schemeClr val="tx2"/>
                </a:solidFill>
              </a:endParaRPr>
            </a:p>
          </p:txBody>
        </p:sp>
        <p:cxnSp>
          <p:nvCxnSpPr>
            <p:cNvPr id="31" name="直線矢印コネクタ 30">
              <a:extLst>
                <a:ext uri="{FF2B5EF4-FFF2-40B4-BE49-F238E27FC236}">
                  <a16:creationId xmlns:a16="http://schemas.microsoft.com/office/drawing/2014/main" id="{98B9EC15-3F63-4D09-9C19-6CF8B778979E}"/>
                </a:ext>
              </a:extLst>
            </p:cNvPr>
            <p:cNvCxnSpPr>
              <a:cxnSpLocks/>
            </p:cNvCxnSpPr>
            <p:nvPr/>
          </p:nvCxnSpPr>
          <p:spPr>
            <a:xfrm>
              <a:off x="2163802" y="4485831"/>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D8271B3-67E8-4FC8-8EF2-7E2B18FC9592}"/>
                </a:ext>
              </a:extLst>
            </p:cNvPr>
            <p:cNvSpPr txBox="1"/>
            <p:nvPr/>
          </p:nvSpPr>
          <p:spPr>
            <a:xfrm>
              <a:off x="2163801" y="4022528"/>
              <a:ext cx="2196435" cy="461665"/>
            </a:xfrm>
            <a:prstGeom prst="rect">
              <a:avLst/>
            </a:prstGeom>
            <a:noFill/>
          </p:spPr>
          <p:txBody>
            <a:bodyPr wrap="none" rtlCol="0">
              <a:spAutoFit/>
            </a:bodyPr>
            <a:lstStyle/>
            <a:p>
              <a:r>
                <a:rPr lang="en-US" altLang="ja-JP" sz="2400" dirty="0">
                  <a:solidFill>
                    <a:schemeClr val="tx2"/>
                  </a:solidFill>
                </a:rPr>
                <a:t>Oculus Lipsync</a:t>
              </a:r>
              <a:endParaRPr kumimoji="1" lang="ja-JP" altLang="en-US" sz="2400" dirty="0">
                <a:solidFill>
                  <a:schemeClr val="tx2"/>
                </a:solidFill>
              </a:endParaRPr>
            </a:p>
          </p:txBody>
        </p:sp>
        <p:sp>
          <p:nvSpPr>
            <p:cNvPr id="43" name="テキスト ボックス 42">
              <a:extLst>
                <a:ext uri="{FF2B5EF4-FFF2-40B4-BE49-F238E27FC236}">
                  <a16:creationId xmlns:a16="http://schemas.microsoft.com/office/drawing/2014/main" id="{A3D7B819-261F-41A5-B0C3-AF124CD2AB76}"/>
                </a:ext>
              </a:extLst>
            </p:cNvPr>
            <p:cNvSpPr txBox="1"/>
            <p:nvPr/>
          </p:nvSpPr>
          <p:spPr>
            <a:xfrm>
              <a:off x="2161823" y="4499193"/>
              <a:ext cx="2852063" cy="338554"/>
            </a:xfrm>
            <a:prstGeom prst="rect">
              <a:avLst/>
            </a:prstGeom>
            <a:noFill/>
          </p:spPr>
          <p:txBody>
            <a:bodyPr wrap="none" rtlCol="0">
              <a:spAutoFit/>
            </a:bodyPr>
            <a:lstStyle/>
            <a:p>
              <a:r>
                <a:rPr kumimoji="1" lang="ja-JP" altLang="en-US" sz="1600" dirty="0"/>
                <a:t>口の形を音声から推測・反映</a:t>
              </a:r>
            </a:p>
          </p:txBody>
        </p:sp>
      </p:grpSp>
      <p:grpSp>
        <p:nvGrpSpPr>
          <p:cNvPr id="4" name="Pose AI">
            <a:extLst>
              <a:ext uri="{FF2B5EF4-FFF2-40B4-BE49-F238E27FC236}">
                <a16:creationId xmlns:a16="http://schemas.microsoft.com/office/drawing/2014/main" id="{59AB1CD9-4D08-4119-8C01-715AAF75A123}"/>
              </a:ext>
            </a:extLst>
          </p:cNvPr>
          <p:cNvGrpSpPr/>
          <p:nvPr/>
        </p:nvGrpSpPr>
        <p:grpSpPr>
          <a:xfrm>
            <a:off x="1434567" y="2540140"/>
            <a:ext cx="3960000" cy="1058717"/>
            <a:chOff x="1443711" y="2521852"/>
            <a:chExt cx="3960000" cy="1058717"/>
          </a:xfrm>
        </p:grpSpPr>
        <p:pic>
          <p:nvPicPr>
            <p:cNvPr id="13" name="グラフィックス 12">
              <a:extLst>
                <a:ext uri="{FF2B5EF4-FFF2-40B4-BE49-F238E27FC236}">
                  <a16:creationId xmlns:a16="http://schemas.microsoft.com/office/drawing/2014/main" id="{E40224E7-ECD9-4A12-9DCE-3167D46B90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43711" y="2521852"/>
              <a:ext cx="720000" cy="720000"/>
            </a:xfrm>
            <a:prstGeom prst="rect">
              <a:avLst/>
            </a:prstGeom>
          </p:spPr>
        </p:pic>
        <p:sp>
          <p:nvSpPr>
            <p:cNvPr id="15" name="テキスト ボックス 14">
              <a:extLst>
                <a:ext uri="{FF2B5EF4-FFF2-40B4-BE49-F238E27FC236}">
                  <a16:creationId xmlns:a16="http://schemas.microsoft.com/office/drawing/2014/main" id="{9657CEBB-ED2C-4B72-BF51-EE9F2ACBA19E}"/>
                </a:ext>
              </a:extLst>
            </p:cNvPr>
            <p:cNvSpPr txBox="1"/>
            <p:nvPr/>
          </p:nvSpPr>
          <p:spPr>
            <a:xfrm>
              <a:off x="1506193" y="3241852"/>
              <a:ext cx="595035" cy="338554"/>
            </a:xfrm>
            <a:prstGeom prst="rect">
              <a:avLst/>
            </a:prstGeom>
            <a:noFill/>
          </p:spPr>
          <p:txBody>
            <a:bodyPr wrap="none" rtlCol="0">
              <a:spAutoFit/>
            </a:bodyPr>
            <a:lstStyle/>
            <a:p>
              <a:r>
                <a:rPr lang="ja-JP" altLang="en-US" sz="1600" dirty="0">
                  <a:solidFill>
                    <a:schemeClr val="tx2"/>
                  </a:solidFill>
                </a:rPr>
                <a:t>姿勢</a:t>
              </a:r>
              <a:endParaRPr kumimoji="1" lang="ja-JP" altLang="en-US" dirty="0">
                <a:solidFill>
                  <a:schemeClr val="tx2"/>
                </a:solidFill>
              </a:endParaRPr>
            </a:p>
          </p:txBody>
        </p:sp>
        <p:sp>
          <p:nvSpPr>
            <p:cNvPr id="36" name="テキスト ボックス 35">
              <a:extLst>
                <a:ext uri="{FF2B5EF4-FFF2-40B4-BE49-F238E27FC236}">
                  <a16:creationId xmlns:a16="http://schemas.microsoft.com/office/drawing/2014/main" id="{63B7B3B3-D7D4-48BE-AB79-7EC9D5A113D5}"/>
                </a:ext>
              </a:extLst>
            </p:cNvPr>
            <p:cNvSpPr txBox="1"/>
            <p:nvPr/>
          </p:nvSpPr>
          <p:spPr>
            <a:xfrm>
              <a:off x="2163710" y="2769484"/>
              <a:ext cx="2803588" cy="461665"/>
            </a:xfrm>
            <a:prstGeom prst="rect">
              <a:avLst/>
            </a:prstGeom>
            <a:noFill/>
          </p:spPr>
          <p:txBody>
            <a:bodyPr wrap="none" rtlCol="0">
              <a:spAutoFit/>
            </a:bodyPr>
            <a:lstStyle/>
            <a:p>
              <a:r>
                <a:rPr lang="en-US" altLang="ja-JP" sz="2400" dirty="0">
                  <a:solidFill>
                    <a:schemeClr val="tx2"/>
                  </a:solidFill>
                </a:rPr>
                <a:t>Pose Cam / Pose AI</a:t>
              </a:r>
              <a:endParaRPr kumimoji="1" lang="ja-JP" altLang="en-US" sz="2400" dirty="0">
                <a:solidFill>
                  <a:schemeClr val="tx2"/>
                </a:solidFill>
              </a:endParaRPr>
            </a:p>
          </p:txBody>
        </p:sp>
        <p:cxnSp>
          <p:nvCxnSpPr>
            <p:cNvPr id="46" name="直線矢印コネクタ 45">
              <a:extLst>
                <a:ext uri="{FF2B5EF4-FFF2-40B4-BE49-F238E27FC236}">
                  <a16:creationId xmlns:a16="http://schemas.microsoft.com/office/drawing/2014/main" id="{EACE33DA-FA4F-41A6-83C0-B2A8893E01EA}"/>
                </a:ext>
              </a:extLst>
            </p:cNvPr>
            <p:cNvCxnSpPr>
              <a:cxnSpLocks/>
            </p:cNvCxnSpPr>
            <p:nvPr/>
          </p:nvCxnSpPr>
          <p:spPr>
            <a:xfrm>
              <a:off x="2163711" y="3240214"/>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D9D918EB-BCFF-4E40-8813-2C47FEE1B6AD}"/>
                </a:ext>
              </a:extLst>
            </p:cNvPr>
            <p:cNvSpPr txBox="1"/>
            <p:nvPr/>
          </p:nvSpPr>
          <p:spPr>
            <a:xfrm>
              <a:off x="2098078" y="3242015"/>
              <a:ext cx="2646878" cy="338554"/>
            </a:xfrm>
            <a:prstGeom prst="rect">
              <a:avLst/>
            </a:prstGeom>
            <a:noFill/>
          </p:spPr>
          <p:txBody>
            <a:bodyPr wrap="none" rtlCol="0">
              <a:spAutoFit/>
            </a:bodyPr>
            <a:lstStyle/>
            <a:p>
              <a:r>
                <a:rPr kumimoji="1" lang="ja-JP" altLang="en-US" sz="1600" dirty="0"/>
                <a:t>姿勢をキャラクターに反映</a:t>
              </a:r>
            </a:p>
          </p:txBody>
        </p:sp>
      </p:grpSp>
      <p:sp>
        <p:nvSpPr>
          <p:cNvPr id="48" name="薄くするやつ">
            <a:extLst>
              <a:ext uri="{FF2B5EF4-FFF2-40B4-BE49-F238E27FC236}">
                <a16:creationId xmlns:a16="http://schemas.microsoft.com/office/drawing/2014/main" id="{C5CD5325-D6A3-4B44-BD6E-89E311EF2082}"/>
              </a:ext>
            </a:extLst>
          </p:cNvPr>
          <p:cNvSpPr/>
          <p:nvPr/>
        </p:nvSpPr>
        <p:spPr>
          <a:xfrm>
            <a:off x="0" y="0"/>
            <a:ext cx="12192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9" name="Netcode for GameObjects">
            <a:extLst>
              <a:ext uri="{FF2B5EF4-FFF2-40B4-BE49-F238E27FC236}">
                <a16:creationId xmlns:a16="http://schemas.microsoft.com/office/drawing/2014/main" id="{315DD81D-A99B-4F4F-A532-211EF5733FDF}"/>
              </a:ext>
            </a:extLst>
          </p:cNvPr>
          <p:cNvGrpSpPr/>
          <p:nvPr/>
        </p:nvGrpSpPr>
        <p:grpSpPr>
          <a:xfrm>
            <a:off x="6130680" y="3226217"/>
            <a:ext cx="3960000" cy="806842"/>
            <a:chOff x="6130680" y="3226217"/>
            <a:chExt cx="3960000" cy="806842"/>
          </a:xfrm>
        </p:grpSpPr>
        <p:sp>
          <p:nvSpPr>
            <p:cNvPr id="74" name="正方形/長方形 73">
              <a:extLst>
                <a:ext uri="{FF2B5EF4-FFF2-40B4-BE49-F238E27FC236}">
                  <a16:creationId xmlns:a16="http://schemas.microsoft.com/office/drawing/2014/main" id="{0D059AC0-2867-4919-AA9C-682D5077D605}"/>
                </a:ext>
              </a:extLst>
            </p:cNvPr>
            <p:cNvSpPr/>
            <p:nvPr/>
          </p:nvSpPr>
          <p:spPr>
            <a:xfrm>
              <a:off x="7390680" y="3226217"/>
              <a:ext cx="1440000" cy="461666"/>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20A018A-DA81-41B8-9E0F-05F9CE4B0851}"/>
                </a:ext>
              </a:extLst>
            </p:cNvPr>
            <p:cNvSpPr txBox="1"/>
            <p:nvPr/>
          </p:nvSpPr>
          <p:spPr>
            <a:xfrm>
              <a:off x="6130680" y="3229529"/>
              <a:ext cx="3715248" cy="461665"/>
            </a:xfrm>
            <a:prstGeom prst="rect">
              <a:avLst/>
            </a:prstGeom>
            <a:noFill/>
          </p:spPr>
          <p:txBody>
            <a:bodyPr wrap="none" rtlCol="0">
              <a:spAutoFit/>
            </a:bodyPr>
            <a:lstStyle/>
            <a:p>
              <a:r>
                <a:rPr lang="en-US" altLang="ja-JP" sz="2400" dirty="0">
                  <a:solidFill>
                    <a:schemeClr val="tx2"/>
                  </a:solidFill>
                </a:rPr>
                <a:t>Netcode for GameObjects</a:t>
              </a:r>
              <a:endParaRPr kumimoji="1" lang="ja-JP" altLang="en-US" sz="2400" dirty="0">
                <a:solidFill>
                  <a:schemeClr val="tx2"/>
                </a:solidFill>
              </a:endParaRPr>
            </a:p>
          </p:txBody>
        </p:sp>
        <p:cxnSp>
          <p:nvCxnSpPr>
            <p:cNvPr id="52" name="直線矢印コネクタ 51">
              <a:extLst>
                <a:ext uri="{FF2B5EF4-FFF2-40B4-BE49-F238E27FC236}">
                  <a16:creationId xmlns:a16="http://schemas.microsoft.com/office/drawing/2014/main" id="{2327EC95-AA8F-41B9-AA9D-2D4A493219EB}"/>
                </a:ext>
              </a:extLst>
            </p:cNvPr>
            <p:cNvCxnSpPr>
              <a:cxnSpLocks/>
            </p:cNvCxnSpPr>
            <p:nvPr/>
          </p:nvCxnSpPr>
          <p:spPr>
            <a:xfrm>
              <a:off x="6130680" y="3691194"/>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76F899D-EE7D-48A8-B06D-8675E2745510}"/>
                </a:ext>
              </a:extLst>
            </p:cNvPr>
            <p:cNvSpPr txBox="1"/>
            <p:nvPr/>
          </p:nvSpPr>
          <p:spPr>
            <a:xfrm>
              <a:off x="6130680" y="3694505"/>
              <a:ext cx="1005403" cy="338554"/>
            </a:xfrm>
            <a:prstGeom prst="rect">
              <a:avLst/>
            </a:prstGeom>
            <a:noFill/>
          </p:spPr>
          <p:txBody>
            <a:bodyPr wrap="none" rtlCol="0">
              <a:spAutoFit/>
            </a:bodyPr>
            <a:lstStyle/>
            <a:p>
              <a:r>
                <a:rPr kumimoji="1" lang="ja-JP" altLang="en-US" sz="1600" dirty="0"/>
                <a:t>通信全般</a:t>
              </a:r>
            </a:p>
          </p:txBody>
        </p:sp>
      </p:grpSp>
      <p:grpSp>
        <p:nvGrpSpPr>
          <p:cNvPr id="11" name="クライアント">
            <a:extLst>
              <a:ext uri="{FF2B5EF4-FFF2-40B4-BE49-F238E27FC236}">
                <a16:creationId xmlns:a16="http://schemas.microsoft.com/office/drawing/2014/main" id="{B1CF5F4C-D4C9-4C81-8BFC-C22220B1F8F4}"/>
              </a:ext>
            </a:extLst>
          </p:cNvPr>
          <p:cNvGrpSpPr/>
          <p:nvPr/>
        </p:nvGrpSpPr>
        <p:grpSpPr>
          <a:xfrm>
            <a:off x="10090680" y="2507678"/>
            <a:ext cx="720000" cy="3612322"/>
            <a:chOff x="10090680" y="2507678"/>
            <a:chExt cx="720000" cy="3612322"/>
          </a:xfrm>
        </p:grpSpPr>
        <p:sp>
          <p:nvSpPr>
            <p:cNvPr id="42" name="正方形/長方形 41">
              <a:extLst>
                <a:ext uri="{FF2B5EF4-FFF2-40B4-BE49-F238E27FC236}">
                  <a16:creationId xmlns:a16="http://schemas.microsoft.com/office/drawing/2014/main" id="{8C26BE5F-A474-4B12-99F4-0BC31427A1E3}"/>
                </a:ext>
              </a:extLst>
            </p:cNvPr>
            <p:cNvSpPr/>
            <p:nvPr/>
          </p:nvSpPr>
          <p:spPr>
            <a:xfrm>
              <a:off x="10090680" y="3227678"/>
              <a:ext cx="720000" cy="2892322"/>
            </a:xfrm>
            <a:prstGeom prst="rect">
              <a:avLst/>
            </a:prstGeom>
            <a:gradFill>
              <a:gsLst>
                <a:gs pos="0">
                  <a:schemeClr val="accent4"/>
                </a:gs>
                <a:gs pos="100000">
                  <a:schemeClr val="accent4">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クライアント</a:t>
              </a:r>
            </a:p>
          </p:txBody>
        </p:sp>
        <p:pic>
          <p:nvPicPr>
            <p:cNvPr id="68" name="グラフィックス 67">
              <a:extLst>
                <a:ext uri="{FF2B5EF4-FFF2-40B4-BE49-F238E27FC236}">
                  <a16:creationId xmlns:a16="http://schemas.microsoft.com/office/drawing/2014/main" id="{3F8903ED-FED8-4B16-9574-F2E50A0A1E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90680" y="2507678"/>
              <a:ext cx="720000" cy="720000"/>
            </a:xfrm>
            <a:prstGeom prst="rect">
              <a:avLst/>
            </a:prstGeom>
          </p:spPr>
        </p:pic>
      </p:grpSp>
      <p:grpSp>
        <p:nvGrpSpPr>
          <p:cNvPr id="10" name="コントローラ">
            <a:extLst>
              <a:ext uri="{FF2B5EF4-FFF2-40B4-BE49-F238E27FC236}">
                <a16:creationId xmlns:a16="http://schemas.microsoft.com/office/drawing/2014/main" id="{95561EA5-7B23-4F07-B3FC-8C3384C2810E}"/>
              </a:ext>
            </a:extLst>
          </p:cNvPr>
          <p:cNvGrpSpPr/>
          <p:nvPr/>
        </p:nvGrpSpPr>
        <p:grpSpPr>
          <a:xfrm>
            <a:off x="5410680" y="2168199"/>
            <a:ext cx="720000" cy="3941329"/>
            <a:chOff x="5410680" y="2168199"/>
            <a:chExt cx="720000" cy="3941329"/>
          </a:xfrm>
        </p:grpSpPr>
        <p:sp>
          <p:nvSpPr>
            <p:cNvPr id="28" name="正方形/長方形 27">
              <a:extLst>
                <a:ext uri="{FF2B5EF4-FFF2-40B4-BE49-F238E27FC236}">
                  <a16:creationId xmlns:a16="http://schemas.microsoft.com/office/drawing/2014/main" id="{0C0B410B-7B74-46FD-A1C9-D9926963C8E3}"/>
                </a:ext>
              </a:extLst>
            </p:cNvPr>
            <p:cNvSpPr/>
            <p:nvPr/>
          </p:nvSpPr>
          <p:spPr>
            <a:xfrm>
              <a:off x="5410680" y="3229528"/>
              <a:ext cx="720000" cy="2880000"/>
            </a:xfrm>
            <a:prstGeom prst="rect">
              <a:avLst/>
            </a:prstGeom>
            <a:gradFill>
              <a:gsLst>
                <a:gs pos="0">
                  <a:schemeClr val="accent5"/>
                </a:gs>
                <a:gs pos="100000">
                  <a:schemeClr val="accent5">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コントローラ</a:t>
              </a:r>
            </a:p>
          </p:txBody>
        </p:sp>
        <p:pic>
          <p:nvPicPr>
            <p:cNvPr id="67" name="グラフィックス 66">
              <a:extLst>
                <a:ext uri="{FF2B5EF4-FFF2-40B4-BE49-F238E27FC236}">
                  <a16:creationId xmlns:a16="http://schemas.microsoft.com/office/drawing/2014/main" id="{40930F2F-643A-4CDC-8211-D6E84F21CE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0680" y="2507678"/>
              <a:ext cx="720000" cy="720000"/>
            </a:xfrm>
            <a:prstGeom prst="rect">
              <a:avLst/>
            </a:prstGeom>
          </p:spPr>
        </p:pic>
        <p:sp>
          <p:nvSpPr>
            <p:cNvPr id="73" name="テキスト ボックス 72">
              <a:extLst>
                <a:ext uri="{FF2B5EF4-FFF2-40B4-BE49-F238E27FC236}">
                  <a16:creationId xmlns:a16="http://schemas.microsoft.com/office/drawing/2014/main" id="{63B71DDE-080B-47D6-A63B-BE83E1003695}"/>
                </a:ext>
              </a:extLst>
            </p:cNvPr>
            <p:cNvSpPr txBox="1"/>
            <p:nvPr/>
          </p:nvSpPr>
          <p:spPr>
            <a:xfrm>
              <a:off x="5441102" y="2168199"/>
              <a:ext cx="659155" cy="338554"/>
            </a:xfrm>
            <a:prstGeom prst="rect">
              <a:avLst/>
            </a:prstGeom>
            <a:noFill/>
          </p:spPr>
          <p:txBody>
            <a:bodyPr wrap="none" rtlCol="0">
              <a:spAutoFit/>
            </a:bodyPr>
            <a:lstStyle/>
            <a:p>
              <a:r>
                <a:rPr lang="en-US" altLang="ja-JP" sz="1600"/>
                <a:t>Unity</a:t>
              </a:r>
              <a:endParaRPr kumimoji="1" lang="ja-JP" altLang="en-US" dirty="0"/>
            </a:p>
          </p:txBody>
        </p:sp>
      </p:grpSp>
      <p:sp>
        <p:nvSpPr>
          <p:cNvPr id="49" name="ヘッダー背景">
            <a:extLst>
              <a:ext uri="{FF2B5EF4-FFF2-40B4-BE49-F238E27FC236}">
                <a16:creationId xmlns:a16="http://schemas.microsoft.com/office/drawing/2014/main" id="{8E22EBE0-68E3-45BF-A3F6-FE0BBDA4FC39}"/>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a:extLst>
              <a:ext uri="{FF2B5EF4-FFF2-40B4-BE49-F238E27FC236}">
                <a16:creationId xmlns:a16="http://schemas.microsoft.com/office/drawing/2014/main" id="{CE214CC6-2187-4866-B504-2BEFD3FB012C}"/>
              </a:ext>
            </a:extLst>
          </p:cNvPr>
          <p:cNvSpPr>
            <a:spLocks noGrp="1"/>
          </p:cNvSpPr>
          <p:nvPr>
            <p:ph type="title"/>
          </p:nvPr>
        </p:nvSpPr>
        <p:spPr/>
        <p:txBody>
          <a:bodyPr/>
          <a:lstStyle/>
          <a:p>
            <a:r>
              <a:rPr kumimoji="1" lang="ja-JP" altLang="en-US" dirty="0"/>
              <a:t>技術構成</a:t>
            </a:r>
          </a:p>
        </p:txBody>
      </p:sp>
      <p:sp>
        <p:nvSpPr>
          <p:cNvPr id="12" name="正方形/長方形 11">
            <a:extLst>
              <a:ext uri="{FF2B5EF4-FFF2-40B4-BE49-F238E27FC236}">
                <a16:creationId xmlns:a16="http://schemas.microsoft.com/office/drawing/2014/main" id="{9D29D3B7-D966-4E62-9A3E-C31922C3BEE5}"/>
              </a:ext>
            </a:extLst>
          </p:cNvPr>
          <p:cNvSpPr/>
          <p:nvPr/>
        </p:nvSpPr>
        <p:spPr>
          <a:xfrm>
            <a:off x="1301102" y="2508049"/>
            <a:ext cx="4140000" cy="36116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2400" dirty="0">
                <a:solidFill>
                  <a:schemeClr val="tx1"/>
                </a:solidFill>
              </a:rPr>
              <a:t>全般的な通信を行う</a:t>
            </a:r>
            <a:endParaRPr lang="en-US" altLang="ja-JP" sz="2400" dirty="0">
              <a:solidFill>
                <a:schemeClr val="tx1"/>
              </a:solidFill>
            </a:endParaRPr>
          </a:p>
          <a:p>
            <a:pPr>
              <a:lnSpc>
                <a:spcPct val="150000"/>
              </a:lnSpc>
            </a:pPr>
            <a:endParaRPr lang="en-US" altLang="ja-JP" sz="2400" dirty="0">
              <a:solidFill>
                <a:schemeClr val="tx1"/>
              </a:solidFill>
            </a:endParaRPr>
          </a:p>
          <a:p>
            <a:pPr>
              <a:lnSpc>
                <a:spcPct val="150000"/>
              </a:lnSpc>
            </a:pPr>
            <a:r>
              <a:rPr lang="ja-JP" altLang="en-US" sz="2400" dirty="0">
                <a:solidFill>
                  <a:schemeClr val="tx1"/>
                </a:solidFill>
              </a:rPr>
              <a:t>ルータやファイアウォールを操作して実際にインターネットに公開できた</a:t>
            </a:r>
            <a:endParaRPr lang="en-US" altLang="ja-JP" sz="2400" dirty="0">
              <a:solidFill>
                <a:schemeClr val="tx1"/>
              </a:solidFill>
            </a:endParaRPr>
          </a:p>
        </p:txBody>
      </p:sp>
      <p:sp>
        <p:nvSpPr>
          <p:cNvPr id="3" name="正方形/長方形 2">
            <a:extLst>
              <a:ext uri="{FF2B5EF4-FFF2-40B4-BE49-F238E27FC236}">
                <a16:creationId xmlns:a16="http://schemas.microsoft.com/office/drawing/2014/main" id="{C6084456-8347-4AB1-991D-1921EF4649E2}"/>
              </a:ext>
            </a:extLst>
          </p:cNvPr>
          <p:cNvSpPr/>
          <p:nvPr/>
        </p:nvSpPr>
        <p:spPr>
          <a:xfrm>
            <a:off x="5230679" y="1091617"/>
            <a:ext cx="1080000" cy="1080000"/>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accent4"/>
                </a:solidFill>
              </a:rPr>
              <a:t>C#</a:t>
            </a:r>
            <a:endParaRPr kumimoji="1" lang="ja-JP" altLang="en-US" sz="4000" dirty="0">
              <a:solidFill>
                <a:schemeClr val="accent4"/>
              </a:solidFill>
            </a:endParaRPr>
          </a:p>
        </p:txBody>
      </p:sp>
      <p:sp>
        <p:nvSpPr>
          <p:cNvPr id="50" name="正方形/長方形 49">
            <a:extLst>
              <a:ext uri="{FF2B5EF4-FFF2-40B4-BE49-F238E27FC236}">
                <a16:creationId xmlns:a16="http://schemas.microsoft.com/office/drawing/2014/main" id="{CC138D99-F9A8-4556-BB12-450890B72F61}"/>
              </a:ext>
            </a:extLst>
          </p:cNvPr>
          <p:cNvSpPr/>
          <p:nvPr/>
        </p:nvSpPr>
        <p:spPr>
          <a:xfrm>
            <a:off x="9912624" y="1091617"/>
            <a:ext cx="1080000" cy="1080000"/>
          </a:xfrm>
          <a:prstGeom prst="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dirty="0">
                <a:solidFill>
                  <a:schemeClr val="accent4"/>
                </a:solidFill>
              </a:rPr>
              <a:t>C#</a:t>
            </a:r>
            <a:endParaRPr kumimoji="1" lang="ja-JP" altLang="en-US" sz="4000" dirty="0">
              <a:solidFill>
                <a:schemeClr val="accent4"/>
              </a:solidFill>
            </a:endParaRPr>
          </a:p>
        </p:txBody>
      </p:sp>
      <p:sp>
        <p:nvSpPr>
          <p:cNvPr id="53" name="テキスト ボックス 52">
            <a:extLst>
              <a:ext uri="{FF2B5EF4-FFF2-40B4-BE49-F238E27FC236}">
                <a16:creationId xmlns:a16="http://schemas.microsoft.com/office/drawing/2014/main" id="{F577F6C6-DDEB-4FB3-8351-E8ACF495DC2C}"/>
              </a:ext>
            </a:extLst>
          </p:cNvPr>
          <p:cNvSpPr txBox="1"/>
          <p:nvPr/>
        </p:nvSpPr>
        <p:spPr>
          <a:xfrm>
            <a:off x="6744129" y="1163691"/>
            <a:ext cx="2735044" cy="461665"/>
          </a:xfrm>
          <a:prstGeom prst="rect">
            <a:avLst/>
          </a:prstGeom>
          <a:solidFill>
            <a:srgbClr val="FFFFFF">
              <a:alpha val="74902"/>
            </a:srgbClr>
          </a:solidFill>
        </p:spPr>
        <p:txBody>
          <a:bodyPr wrap="none" rtlCol="0">
            <a:spAutoFit/>
          </a:bodyPr>
          <a:lstStyle/>
          <a:p>
            <a:r>
              <a:rPr kumimoji="1" lang="ja-JP" altLang="en-US" sz="2400" dirty="0">
                <a:solidFill>
                  <a:schemeClr val="tx2"/>
                </a:solidFill>
              </a:rPr>
              <a:t>この部分実行しろ</a:t>
            </a:r>
            <a:r>
              <a:rPr kumimoji="1" lang="en-US" altLang="ja-JP" sz="2400" dirty="0">
                <a:solidFill>
                  <a:schemeClr val="tx2"/>
                </a:solidFill>
              </a:rPr>
              <a:t>!</a:t>
            </a:r>
            <a:endParaRPr kumimoji="1" lang="ja-JP" altLang="en-US" sz="2400" dirty="0">
              <a:solidFill>
                <a:schemeClr val="tx2"/>
              </a:solidFill>
            </a:endParaRPr>
          </a:p>
        </p:txBody>
      </p:sp>
      <p:cxnSp>
        <p:nvCxnSpPr>
          <p:cNvPr id="16" name="直線矢印コネクタ 15">
            <a:extLst>
              <a:ext uri="{FF2B5EF4-FFF2-40B4-BE49-F238E27FC236}">
                <a16:creationId xmlns:a16="http://schemas.microsoft.com/office/drawing/2014/main" id="{92289018-3F87-4C46-B15F-52ADEAD3ABBA}"/>
              </a:ext>
            </a:extLst>
          </p:cNvPr>
          <p:cNvCxnSpPr>
            <a:stCxn id="3" idx="3"/>
          </p:cNvCxnSpPr>
          <p:nvPr/>
        </p:nvCxnSpPr>
        <p:spPr>
          <a:xfrm>
            <a:off x="6310679" y="1631617"/>
            <a:ext cx="3601945"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358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a:extLst>
              <a:ext uri="{FF2B5EF4-FFF2-40B4-BE49-F238E27FC236}">
                <a16:creationId xmlns:a16="http://schemas.microsoft.com/office/drawing/2014/main" id="{D0B31C24-442F-4330-BC87-6FCA8F3B7992}"/>
              </a:ext>
            </a:extLst>
          </p:cNvPr>
          <p:cNvSpPr/>
          <p:nvPr/>
        </p:nvSpPr>
        <p:spPr>
          <a:xfrm>
            <a:off x="7840680" y="1989482"/>
            <a:ext cx="540000" cy="2332370"/>
          </a:xfrm>
          <a:prstGeom prst="rect">
            <a:avLst/>
          </a:prstGeom>
          <a:noFill/>
          <a:ln w="19050">
            <a:gradFill>
              <a:gsLst>
                <a:gs pos="0">
                  <a:schemeClr val="accent5"/>
                </a:gs>
                <a:gs pos="100000">
                  <a:schemeClr val="accent5">
                    <a:lumMod val="7500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r>
              <a:rPr kumimoji="1" lang="ja-JP" altLang="en-US" sz="2000" spc="300" dirty="0">
                <a:solidFill>
                  <a:schemeClr val="accent5"/>
                </a:solidFill>
              </a:rPr>
              <a:t>  サーバ</a:t>
            </a:r>
          </a:p>
        </p:txBody>
      </p:sp>
      <p:sp>
        <p:nvSpPr>
          <p:cNvPr id="61" name="正方形/長方形 60">
            <a:extLst>
              <a:ext uri="{FF2B5EF4-FFF2-40B4-BE49-F238E27FC236}">
                <a16:creationId xmlns:a16="http://schemas.microsoft.com/office/drawing/2014/main" id="{2B6D51C4-3527-4047-8E45-1A8269AE2C3B}"/>
              </a:ext>
            </a:extLst>
          </p:cNvPr>
          <p:cNvSpPr/>
          <p:nvPr/>
        </p:nvSpPr>
        <p:spPr>
          <a:xfrm>
            <a:off x="3970680" y="1432896"/>
            <a:ext cx="2160000" cy="540000"/>
          </a:xfrm>
          <a:prstGeom prst="rect">
            <a:avLst/>
          </a:prstGeom>
          <a:gradFill>
            <a:gsLst>
              <a:gs pos="0">
                <a:schemeClr val="accent5"/>
              </a:gs>
              <a:gs pos="100000">
                <a:schemeClr val="accent5">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t>コンソール</a:t>
            </a:r>
          </a:p>
        </p:txBody>
      </p:sp>
      <p:cxnSp>
        <p:nvCxnSpPr>
          <p:cNvPr id="63" name="直線矢印コネクタ 62">
            <a:extLst>
              <a:ext uri="{FF2B5EF4-FFF2-40B4-BE49-F238E27FC236}">
                <a16:creationId xmlns:a16="http://schemas.microsoft.com/office/drawing/2014/main" id="{22568EBE-46F4-4B05-8442-D9348C361F0B}"/>
              </a:ext>
            </a:extLst>
          </p:cNvPr>
          <p:cNvCxnSpPr>
            <a:cxnSpLocks/>
          </p:cNvCxnSpPr>
          <p:nvPr/>
        </p:nvCxnSpPr>
        <p:spPr>
          <a:xfrm>
            <a:off x="6130680" y="1713913"/>
            <a:ext cx="171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70" name="グラフィックス 69">
            <a:extLst>
              <a:ext uri="{FF2B5EF4-FFF2-40B4-BE49-F238E27FC236}">
                <a16:creationId xmlns:a16="http://schemas.microsoft.com/office/drawing/2014/main" id="{FA9E31C9-38E3-4BBC-970C-1031297AE7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98127" y="1438345"/>
            <a:ext cx="540000" cy="540000"/>
          </a:xfrm>
          <a:prstGeom prst="rect">
            <a:avLst/>
          </a:prstGeom>
        </p:spPr>
      </p:pic>
      <p:pic>
        <p:nvPicPr>
          <p:cNvPr id="71" name="グラフィックス 70">
            <a:extLst>
              <a:ext uri="{FF2B5EF4-FFF2-40B4-BE49-F238E27FC236}">
                <a16:creationId xmlns:a16="http://schemas.microsoft.com/office/drawing/2014/main" id="{AD1110F3-5E5A-4C00-8D14-59E5E6555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40680" y="1438345"/>
            <a:ext cx="540000" cy="540000"/>
          </a:xfrm>
          <a:prstGeom prst="rect">
            <a:avLst/>
          </a:prstGeom>
        </p:spPr>
      </p:pic>
      <p:sp>
        <p:nvSpPr>
          <p:cNvPr id="72" name="テキスト ボックス 71">
            <a:extLst>
              <a:ext uri="{FF2B5EF4-FFF2-40B4-BE49-F238E27FC236}">
                <a16:creationId xmlns:a16="http://schemas.microsoft.com/office/drawing/2014/main" id="{F962E1E4-A18B-416A-BE92-B8C06631A28B}"/>
              </a:ext>
            </a:extLst>
          </p:cNvPr>
          <p:cNvSpPr txBox="1"/>
          <p:nvPr/>
        </p:nvSpPr>
        <p:spPr>
          <a:xfrm>
            <a:off x="3398127" y="1979983"/>
            <a:ext cx="593432" cy="338554"/>
          </a:xfrm>
          <a:prstGeom prst="rect">
            <a:avLst/>
          </a:prstGeom>
          <a:noFill/>
        </p:spPr>
        <p:txBody>
          <a:bodyPr wrap="none" rtlCol="0">
            <a:spAutoFit/>
          </a:bodyPr>
          <a:lstStyle/>
          <a:p>
            <a:r>
              <a:rPr lang="en-US" altLang="ja-JP" sz="1600" dirty="0"/>
              <a:t>WPF</a:t>
            </a:r>
            <a:endParaRPr kumimoji="1" lang="ja-JP" altLang="en-US" dirty="0"/>
          </a:p>
        </p:txBody>
      </p:sp>
      <p:grpSp>
        <p:nvGrpSpPr>
          <p:cNvPr id="9" name="Netcode for GameObjects">
            <a:extLst>
              <a:ext uri="{FF2B5EF4-FFF2-40B4-BE49-F238E27FC236}">
                <a16:creationId xmlns:a16="http://schemas.microsoft.com/office/drawing/2014/main" id="{315DD81D-A99B-4F4F-A532-211EF5733FDF}"/>
              </a:ext>
            </a:extLst>
          </p:cNvPr>
          <p:cNvGrpSpPr/>
          <p:nvPr/>
        </p:nvGrpSpPr>
        <p:grpSpPr>
          <a:xfrm>
            <a:off x="6130680" y="3226217"/>
            <a:ext cx="3960000" cy="806842"/>
            <a:chOff x="6130680" y="3226217"/>
            <a:chExt cx="3960000" cy="806842"/>
          </a:xfrm>
        </p:grpSpPr>
        <p:sp>
          <p:nvSpPr>
            <p:cNvPr id="74" name="正方形/長方形 73">
              <a:extLst>
                <a:ext uri="{FF2B5EF4-FFF2-40B4-BE49-F238E27FC236}">
                  <a16:creationId xmlns:a16="http://schemas.microsoft.com/office/drawing/2014/main" id="{0D059AC0-2867-4919-AA9C-682D5077D605}"/>
                </a:ext>
              </a:extLst>
            </p:cNvPr>
            <p:cNvSpPr/>
            <p:nvPr/>
          </p:nvSpPr>
          <p:spPr>
            <a:xfrm>
              <a:off x="7390680" y="3226217"/>
              <a:ext cx="1440000" cy="461666"/>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D20A018A-DA81-41B8-9E0F-05F9CE4B0851}"/>
                </a:ext>
              </a:extLst>
            </p:cNvPr>
            <p:cNvSpPr txBox="1"/>
            <p:nvPr/>
          </p:nvSpPr>
          <p:spPr>
            <a:xfrm>
              <a:off x="6130680" y="3229529"/>
              <a:ext cx="3715248" cy="461665"/>
            </a:xfrm>
            <a:prstGeom prst="rect">
              <a:avLst/>
            </a:prstGeom>
            <a:noFill/>
          </p:spPr>
          <p:txBody>
            <a:bodyPr wrap="none" rtlCol="0">
              <a:spAutoFit/>
            </a:bodyPr>
            <a:lstStyle/>
            <a:p>
              <a:r>
                <a:rPr lang="en-US" altLang="ja-JP" sz="2400" dirty="0">
                  <a:solidFill>
                    <a:schemeClr val="tx2"/>
                  </a:solidFill>
                </a:rPr>
                <a:t>Netcode for GameObjects</a:t>
              </a:r>
              <a:endParaRPr kumimoji="1" lang="ja-JP" altLang="en-US" sz="2400" dirty="0">
                <a:solidFill>
                  <a:schemeClr val="tx2"/>
                </a:solidFill>
              </a:endParaRPr>
            </a:p>
          </p:txBody>
        </p:sp>
        <p:cxnSp>
          <p:nvCxnSpPr>
            <p:cNvPr id="52" name="直線矢印コネクタ 51">
              <a:extLst>
                <a:ext uri="{FF2B5EF4-FFF2-40B4-BE49-F238E27FC236}">
                  <a16:creationId xmlns:a16="http://schemas.microsoft.com/office/drawing/2014/main" id="{2327EC95-AA8F-41B9-AA9D-2D4A493219EB}"/>
                </a:ext>
              </a:extLst>
            </p:cNvPr>
            <p:cNvCxnSpPr>
              <a:cxnSpLocks/>
            </p:cNvCxnSpPr>
            <p:nvPr/>
          </p:nvCxnSpPr>
          <p:spPr>
            <a:xfrm>
              <a:off x="6130680" y="3691194"/>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C76F899D-EE7D-48A8-B06D-8675E2745510}"/>
                </a:ext>
              </a:extLst>
            </p:cNvPr>
            <p:cNvSpPr txBox="1"/>
            <p:nvPr/>
          </p:nvSpPr>
          <p:spPr>
            <a:xfrm>
              <a:off x="6130680" y="3694505"/>
              <a:ext cx="1005403" cy="338554"/>
            </a:xfrm>
            <a:prstGeom prst="rect">
              <a:avLst/>
            </a:prstGeom>
            <a:noFill/>
          </p:spPr>
          <p:txBody>
            <a:bodyPr wrap="none" rtlCol="0">
              <a:spAutoFit/>
            </a:bodyPr>
            <a:lstStyle/>
            <a:p>
              <a:r>
                <a:rPr kumimoji="1" lang="ja-JP" altLang="en-US" sz="1600" dirty="0"/>
                <a:t>通信全般</a:t>
              </a:r>
            </a:p>
          </p:txBody>
        </p:sp>
      </p:grpSp>
      <p:grpSp>
        <p:nvGrpSpPr>
          <p:cNvPr id="7" name="XR Interaction Toolkit">
            <a:extLst>
              <a:ext uri="{FF2B5EF4-FFF2-40B4-BE49-F238E27FC236}">
                <a16:creationId xmlns:a16="http://schemas.microsoft.com/office/drawing/2014/main" id="{9F4BF760-C602-4513-B6DC-A36AFA863155}"/>
              </a:ext>
            </a:extLst>
          </p:cNvPr>
          <p:cNvGrpSpPr/>
          <p:nvPr/>
        </p:nvGrpSpPr>
        <p:grpSpPr>
          <a:xfrm>
            <a:off x="1381320" y="5056149"/>
            <a:ext cx="4022391" cy="1063540"/>
            <a:chOff x="1381320" y="5056149"/>
            <a:chExt cx="4022391" cy="1063540"/>
          </a:xfrm>
        </p:grpSpPr>
        <p:pic>
          <p:nvPicPr>
            <p:cNvPr id="20" name="図 19">
              <a:extLst>
                <a:ext uri="{FF2B5EF4-FFF2-40B4-BE49-F238E27FC236}">
                  <a16:creationId xmlns:a16="http://schemas.microsoft.com/office/drawing/2014/main" id="{6DF927AA-7CD3-4003-9284-3CE369E641E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947" b="89753" l="9801" r="89915">
                          <a14:foregroundMark x1="47585" y1="8657" x2="47585" y2="8657"/>
                          <a14:foregroundMark x1="50568" y1="4947" x2="50568" y2="4947"/>
                          <a14:foregroundMark x1="53977" y1="40459" x2="53977" y2="40459"/>
                          <a14:foregroundMark x1="52983" y1="39753" x2="52983" y2="39753"/>
                        </a14:backgroundRemoval>
                      </a14:imgEffect>
                    </a14:imgLayer>
                  </a14:imgProps>
                </a:ext>
                <a:ext uri="{28A0092B-C50C-407E-A947-70E740481C1C}">
                  <a14:useLocalDpi xmlns:a14="http://schemas.microsoft.com/office/drawing/2010/main" val="0"/>
                </a:ext>
              </a:extLst>
            </a:blip>
            <a:srcRect l="32168" t="-1" r="31176" b="31871"/>
            <a:stretch/>
          </p:blipFill>
          <p:spPr>
            <a:xfrm>
              <a:off x="1562797" y="5056149"/>
              <a:ext cx="481823" cy="720000"/>
            </a:xfrm>
            <a:prstGeom prst="rect">
              <a:avLst/>
            </a:prstGeom>
          </p:spPr>
        </p:pic>
        <p:sp>
          <p:nvSpPr>
            <p:cNvPr id="21" name="テキスト ボックス 20">
              <a:extLst>
                <a:ext uri="{FF2B5EF4-FFF2-40B4-BE49-F238E27FC236}">
                  <a16:creationId xmlns:a16="http://schemas.microsoft.com/office/drawing/2014/main" id="{96673375-DE60-4125-9BFC-467DB7BE1B1C}"/>
                </a:ext>
              </a:extLst>
            </p:cNvPr>
            <p:cNvSpPr txBox="1"/>
            <p:nvPr/>
          </p:nvSpPr>
          <p:spPr>
            <a:xfrm>
              <a:off x="1381320" y="5776149"/>
              <a:ext cx="846707" cy="338554"/>
            </a:xfrm>
            <a:prstGeom prst="rect">
              <a:avLst/>
            </a:prstGeom>
            <a:noFill/>
          </p:spPr>
          <p:txBody>
            <a:bodyPr wrap="none" rtlCol="0">
              <a:spAutoFit/>
            </a:bodyPr>
            <a:lstStyle/>
            <a:p>
              <a:r>
                <a:rPr kumimoji="1" lang="en-US" altLang="ja-JP" sz="1600" dirty="0">
                  <a:solidFill>
                    <a:schemeClr val="tx2"/>
                  </a:solidFill>
                </a:rPr>
                <a:t>VR</a:t>
              </a:r>
              <a:r>
                <a:rPr lang="ja-JP" altLang="en-US" sz="1600" dirty="0">
                  <a:solidFill>
                    <a:schemeClr val="tx2"/>
                  </a:solidFill>
                </a:rPr>
                <a:t>機器</a:t>
              </a:r>
              <a:endParaRPr kumimoji="1" lang="ja-JP" altLang="en-US" sz="1600" dirty="0">
                <a:solidFill>
                  <a:schemeClr val="tx2"/>
                </a:solidFill>
              </a:endParaRPr>
            </a:p>
          </p:txBody>
        </p:sp>
        <p:cxnSp>
          <p:nvCxnSpPr>
            <p:cNvPr id="32" name="直線矢印コネクタ 31">
              <a:extLst>
                <a:ext uri="{FF2B5EF4-FFF2-40B4-BE49-F238E27FC236}">
                  <a16:creationId xmlns:a16="http://schemas.microsoft.com/office/drawing/2014/main" id="{9F84CDD1-F05B-4846-A75F-510B5D5B4848}"/>
                </a:ext>
              </a:extLst>
            </p:cNvPr>
            <p:cNvCxnSpPr>
              <a:cxnSpLocks/>
            </p:cNvCxnSpPr>
            <p:nvPr/>
          </p:nvCxnSpPr>
          <p:spPr>
            <a:xfrm>
              <a:off x="2163711" y="5778642"/>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ACA989FC-26F5-407A-8527-50E7685642A0}"/>
                </a:ext>
              </a:extLst>
            </p:cNvPr>
            <p:cNvSpPr txBox="1"/>
            <p:nvPr/>
          </p:nvSpPr>
          <p:spPr>
            <a:xfrm>
              <a:off x="2161732" y="5316977"/>
              <a:ext cx="3080780" cy="461665"/>
            </a:xfrm>
            <a:prstGeom prst="rect">
              <a:avLst/>
            </a:prstGeom>
            <a:noFill/>
          </p:spPr>
          <p:txBody>
            <a:bodyPr wrap="none" rtlCol="0">
              <a:spAutoFit/>
            </a:bodyPr>
            <a:lstStyle/>
            <a:p>
              <a:r>
                <a:rPr lang="en-US" altLang="ja-JP" sz="2400" dirty="0">
                  <a:solidFill>
                    <a:schemeClr val="tx2"/>
                  </a:solidFill>
                </a:rPr>
                <a:t>XR Interaction Toolkit</a:t>
              </a:r>
              <a:endParaRPr kumimoji="1" lang="ja-JP" altLang="en-US" sz="2400" dirty="0">
                <a:solidFill>
                  <a:schemeClr val="tx2"/>
                </a:solidFill>
              </a:endParaRPr>
            </a:p>
          </p:txBody>
        </p:sp>
        <p:sp>
          <p:nvSpPr>
            <p:cNvPr id="45" name="テキスト ボックス 44">
              <a:extLst>
                <a:ext uri="{FF2B5EF4-FFF2-40B4-BE49-F238E27FC236}">
                  <a16:creationId xmlns:a16="http://schemas.microsoft.com/office/drawing/2014/main" id="{79307AC9-B6E7-436D-995E-2545EBE8365E}"/>
                </a:ext>
              </a:extLst>
            </p:cNvPr>
            <p:cNvSpPr txBox="1"/>
            <p:nvPr/>
          </p:nvSpPr>
          <p:spPr>
            <a:xfrm>
              <a:off x="2161823" y="5781135"/>
              <a:ext cx="3103735" cy="338554"/>
            </a:xfrm>
            <a:prstGeom prst="rect">
              <a:avLst/>
            </a:prstGeom>
            <a:noFill/>
          </p:spPr>
          <p:txBody>
            <a:bodyPr wrap="none" rtlCol="0">
              <a:spAutoFit/>
            </a:bodyPr>
            <a:lstStyle/>
            <a:p>
              <a:r>
                <a:rPr lang="en-US" altLang="ja-JP" sz="1600" dirty="0"/>
                <a:t>VR</a:t>
              </a:r>
              <a:r>
                <a:rPr lang="ja-JP" altLang="en-US" sz="1600" dirty="0"/>
                <a:t>のコントローラ</a:t>
              </a:r>
              <a:r>
                <a:rPr kumimoji="1" lang="ja-JP" altLang="en-US" sz="1600" dirty="0"/>
                <a:t>の入力を取得</a:t>
              </a:r>
            </a:p>
          </p:txBody>
        </p:sp>
      </p:grpSp>
      <p:grpSp>
        <p:nvGrpSpPr>
          <p:cNvPr id="5" name="Oculus Lipsync">
            <a:extLst>
              <a:ext uri="{FF2B5EF4-FFF2-40B4-BE49-F238E27FC236}">
                <a16:creationId xmlns:a16="http://schemas.microsoft.com/office/drawing/2014/main" id="{EC9282E8-38A9-49CF-B17F-82065FAE0127}"/>
              </a:ext>
            </a:extLst>
          </p:cNvPr>
          <p:cNvGrpSpPr/>
          <p:nvPr/>
        </p:nvGrpSpPr>
        <p:grpSpPr>
          <a:xfrm>
            <a:off x="1443802" y="3790553"/>
            <a:ext cx="3960000" cy="1058554"/>
            <a:chOff x="1443802" y="3790553"/>
            <a:chExt cx="3960000" cy="1058554"/>
          </a:xfrm>
        </p:grpSpPr>
        <p:pic>
          <p:nvPicPr>
            <p:cNvPr id="17" name="グラフィックス 16">
              <a:extLst>
                <a:ext uri="{FF2B5EF4-FFF2-40B4-BE49-F238E27FC236}">
                  <a16:creationId xmlns:a16="http://schemas.microsoft.com/office/drawing/2014/main" id="{44CB09C5-806F-41FB-BC4E-D32083D72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43802" y="3790553"/>
              <a:ext cx="720000" cy="720000"/>
            </a:xfrm>
            <a:prstGeom prst="rect">
              <a:avLst/>
            </a:prstGeom>
          </p:spPr>
        </p:pic>
        <p:sp>
          <p:nvSpPr>
            <p:cNvPr id="18" name="テキスト ボックス 17">
              <a:extLst>
                <a:ext uri="{FF2B5EF4-FFF2-40B4-BE49-F238E27FC236}">
                  <a16:creationId xmlns:a16="http://schemas.microsoft.com/office/drawing/2014/main" id="{842AB781-8F6E-4811-8EE2-67EDBD37D21C}"/>
                </a:ext>
              </a:extLst>
            </p:cNvPr>
            <p:cNvSpPr txBox="1"/>
            <p:nvPr/>
          </p:nvSpPr>
          <p:spPr>
            <a:xfrm>
              <a:off x="1506283" y="4510553"/>
              <a:ext cx="595035" cy="338554"/>
            </a:xfrm>
            <a:prstGeom prst="rect">
              <a:avLst/>
            </a:prstGeom>
            <a:noFill/>
          </p:spPr>
          <p:txBody>
            <a:bodyPr wrap="none" rtlCol="0">
              <a:spAutoFit/>
            </a:bodyPr>
            <a:lstStyle/>
            <a:p>
              <a:r>
                <a:rPr kumimoji="1" lang="ja-JP" altLang="en-US" sz="1600" dirty="0">
                  <a:solidFill>
                    <a:schemeClr val="tx2"/>
                  </a:solidFill>
                </a:rPr>
                <a:t>音声</a:t>
              </a:r>
              <a:endParaRPr kumimoji="1" lang="ja-JP" altLang="en-US" dirty="0">
                <a:solidFill>
                  <a:schemeClr val="tx2"/>
                </a:solidFill>
              </a:endParaRPr>
            </a:p>
          </p:txBody>
        </p:sp>
        <p:cxnSp>
          <p:nvCxnSpPr>
            <p:cNvPr id="31" name="直線矢印コネクタ 30">
              <a:extLst>
                <a:ext uri="{FF2B5EF4-FFF2-40B4-BE49-F238E27FC236}">
                  <a16:creationId xmlns:a16="http://schemas.microsoft.com/office/drawing/2014/main" id="{98B9EC15-3F63-4D09-9C19-6CF8B778979E}"/>
                </a:ext>
              </a:extLst>
            </p:cNvPr>
            <p:cNvCxnSpPr>
              <a:cxnSpLocks/>
            </p:cNvCxnSpPr>
            <p:nvPr/>
          </p:nvCxnSpPr>
          <p:spPr>
            <a:xfrm>
              <a:off x="2163802" y="4485831"/>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4D8271B3-67E8-4FC8-8EF2-7E2B18FC9592}"/>
                </a:ext>
              </a:extLst>
            </p:cNvPr>
            <p:cNvSpPr txBox="1"/>
            <p:nvPr/>
          </p:nvSpPr>
          <p:spPr>
            <a:xfrm>
              <a:off x="2163801" y="4022528"/>
              <a:ext cx="2196435" cy="461665"/>
            </a:xfrm>
            <a:prstGeom prst="rect">
              <a:avLst/>
            </a:prstGeom>
            <a:noFill/>
          </p:spPr>
          <p:txBody>
            <a:bodyPr wrap="none" rtlCol="0">
              <a:spAutoFit/>
            </a:bodyPr>
            <a:lstStyle/>
            <a:p>
              <a:r>
                <a:rPr lang="en-US" altLang="ja-JP" sz="2400" dirty="0">
                  <a:solidFill>
                    <a:schemeClr val="tx2"/>
                  </a:solidFill>
                </a:rPr>
                <a:t>Oculus Lipsync</a:t>
              </a:r>
              <a:endParaRPr kumimoji="1" lang="ja-JP" altLang="en-US" sz="2400" dirty="0">
                <a:solidFill>
                  <a:schemeClr val="tx2"/>
                </a:solidFill>
              </a:endParaRPr>
            </a:p>
          </p:txBody>
        </p:sp>
        <p:sp>
          <p:nvSpPr>
            <p:cNvPr id="43" name="テキスト ボックス 42">
              <a:extLst>
                <a:ext uri="{FF2B5EF4-FFF2-40B4-BE49-F238E27FC236}">
                  <a16:creationId xmlns:a16="http://schemas.microsoft.com/office/drawing/2014/main" id="{A3D7B819-261F-41A5-B0C3-AF124CD2AB76}"/>
                </a:ext>
              </a:extLst>
            </p:cNvPr>
            <p:cNvSpPr txBox="1"/>
            <p:nvPr/>
          </p:nvSpPr>
          <p:spPr>
            <a:xfrm>
              <a:off x="2161823" y="4499193"/>
              <a:ext cx="2852063" cy="338554"/>
            </a:xfrm>
            <a:prstGeom prst="rect">
              <a:avLst/>
            </a:prstGeom>
            <a:noFill/>
          </p:spPr>
          <p:txBody>
            <a:bodyPr wrap="none" rtlCol="0">
              <a:spAutoFit/>
            </a:bodyPr>
            <a:lstStyle/>
            <a:p>
              <a:r>
                <a:rPr kumimoji="1" lang="ja-JP" altLang="en-US" sz="1600" dirty="0"/>
                <a:t>口の形を音声から推測・反映</a:t>
              </a:r>
            </a:p>
          </p:txBody>
        </p:sp>
      </p:grpSp>
      <p:grpSp>
        <p:nvGrpSpPr>
          <p:cNvPr id="4" name="Pose AI">
            <a:extLst>
              <a:ext uri="{FF2B5EF4-FFF2-40B4-BE49-F238E27FC236}">
                <a16:creationId xmlns:a16="http://schemas.microsoft.com/office/drawing/2014/main" id="{59AB1CD9-4D08-4119-8C01-715AAF75A123}"/>
              </a:ext>
            </a:extLst>
          </p:cNvPr>
          <p:cNvGrpSpPr/>
          <p:nvPr/>
        </p:nvGrpSpPr>
        <p:grpSpPr>
          <a:xfrm>
            <a:off x="1434567" y="2540140"/>
            <a:ext cx="3960000" cy="1058717"/>
            <a:chOff x="1443711" y="2521852"/>
            <a:chExt cx="3960000" cy="1058717"/>
          </a:xfrm>
        </p:grpSpPr>
        <p:pic>
          <p:nvPicPr>
            <p:cNvPr id="13" name="グラフィックス 12">
              <a:extLst>
                <a:ext uri="{FF2B5EF4-FFF2-40B4-BE49-F238E27FC236}">
                  <a16:creationId xmlns:a16="http://schemas.microsoft.com/office/drawing/2014/main" id="{E40224E7-ECD9-4A12-9DCE-3167D46B90D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43711" y="2521852"/>
              <a:ext cx="720000" cy="720000"/>
            </a:xfrm>
            <a:prstGeom prst="rect">
              <a:avLst/>
            </a:prstGeom>
          </p:spPr>
        </p:pic>
        <p:sp>
          <p:nvSpPr>
            <p:cNvPr id="15" name="テキスト ボックス 14">
              <a:extLst>
                <a:ext uri="{FF2B5EF4-FFF2-40B4-BE49-F238E27FC236}">
                  <a16:creationId xmlns:a16="http://schemas.microsoft.com/office/drawing/2014/main" id="{9657CEBB-ED2C-4B72-BF51-EE9F2ACBA19E}"/>
                </a:ext>
              </a:extLst>
            </p:cNvPr>
            <p:cNvSpPr txBox="1"/>
            <p:nvPr/>
          </p:nvSpPr>
          <p:spPr>
            <a:xfrm>
              <a:off x="1506193" y="3241852"/>
              <a:ext cx="595035" cy="338554"/>
            </a:xfrm>
            <a:prstGeom prst="rect">
              <a:avLst/>
            </a:prstGeom>
            <a:noFill/>
          </p:spPr>
          <p:txBody>
            <a:bodyPr wrap="none" rtlCol="0">
              <a:spAutoFit/>
            </a:bodyPr>
            <a:lstStyle/>
            <a:p>
              <a:r>
                <a:rPr lang="ja-JP" altLang="en-US" sz="1600" dirty="0">
                  <a:solidFill>
                    <a:schemeClr val="tx2"/>
                  </a:solidFill>
                </a:rPr>
                <a:t>姿勢</a:t>
              </a:r>
              <a:endParaRPr kumimoji="1" lang="ja-JP" altLang="en-US" dirty="0">
                <a:solidFill>
                  <a:schemeClr val="tx2"/>
                </a:solidFill>
              </a:endParaRPr>
            </a:p>
          </p:txBody>
        </p:sp>
        <p:sp>
          <p:nvSpPr>
            <p:cNvPr id="36" name="テキスト ボックス 35">
              <a:extLst>
                <a:ext uri="{FF2B5EF4-FFF2-40B4-BE49-F238E27FC236}">
                  <a16:creationId xmlns:a16="http://schemas.microsoft.com/office/drawing/2014/main" id="{63B7B3B3-D7D4-48BE-AB79-7EC9D5A113D5}"/>
                </a:ext>
              </a:extLst>
            </p:cNvPr>
            <p:cNvSpPr txBox="1"/>
            <p:nvPr/>
          </p:nvSpPr>
          <p:spPr>
            <a:xfrm>
              <a:off x="2163710" y="2769484"/>
              <a:ext cx="2803588" cy="461665"/>
            </a:xfrm>
            <a:prstGeom prst="rect">
              <a:avLst/>
            </a:prstGeom>
            <a:noFill/>
          </p:spPr>
          <p:txBody>
            <a:bodyPr wrap="none" rtlCol="0">
              <a:spAutoFit/>
            </a:bodyPr>
            <a:lstStyle/>
            <a:p>
              <a:r>
                <a:rPr lang="en-US" altLang="ja-JP" sz="2400" dirty="0">
                  <a:solidFill>
                    <a:schemeClr val="tx2"/>
                  </a:solidFill>
                </a:rPr>
                <a:t>Pose Cam / Pose AI</a:t>
              </a:r>
              <a:endParaRPr kumimoji="1" lang="ja-JP" altLang="en-US" sz="2400" dirty="0">
                <a:solidFill>
                  <a:schemeClr val="tx2"/>
                </a:solidFill>
              </a:endParaRPr>
            </a:p>
          </p:txBody>
        </p:sp>
        <p:cxnSp>
          <p:nvCxnSpPr>
            <p:cNvPr id="46" name="直線矢印コネクタ 45">
              <a:extLst>
                <a:ext uri="{FF2B5EF4-FFF2-40B4-BE49-F238E27FC236}">
                  <a16:creationId xmlns:a16="http://schemas.microsoft.com/office/drawing/2014/main" id="{EACE33DA-FA4F-41A6-83C0-B2A8893E01EA}"/>
                </a:ext>
              </a:extLst>
            </p:cNvPr>
            <p:cNvCxnSpPr>
              <a:cxnSpLocks/>
            </p:cNvCxnSpPr>
            <p:nvPr/>
          </p:nvCxnSpPr>
          <p:spPr>
            <a:xfrm>
              <a:off x="2163711" y="3240214"/>
              <a:ext cx="324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D9D918EB-BCFF-4E40-8813-2C47FEE1B6AD}"/>
                </a:ext>
              </a:extLst>
            </p:cNvPr>
            <p:cNvSpPr txBox="1"/>
            <p:nvPr/>
          </p:nvSpPr>
          <p:spPr>
            <a:xfrm>
              <a:off x="2098078" y="3242015"/>
              <a:ext cx="2646878" cy="338554"/>
            </a:xfrm>
            <a:prstGeom prst="rect">
              <a:avLst/>
            </a:prstGeom>
            <a:noFill/>
          </p:spPr>
          <p:txBody>
            <a:bodyPr wrap="none" rtlCol="0">
              <a:spAutoFit/>
            </a:bodyPr>
            <a:lstStyle/>
            <a:p>
              <a:r>
                <a:rPr kumimoji="1" lang="ja-JP" altLang="en-US" sz="1600" dirty="0"/>
                <a:t>姿勢をキャラクターに反映</a:t>
              </a:r>
            </a:p>
          </p:txBody>
        </p:sp>
      </p:grpSp>
      <p:sp>
        <p:nvSpPr>
          <p:cNvPr id="48" name="薄くするやつ">
            <a:extLst>
              <a:ext uri="{FF2B5EF4-FFF2-40B4-BE49-F238E27FC236}">
                <a16:creationId xmlns:a16="http://schemas.microsoft.com/office/drawing/2014/main" id="{C5CD5325-D6A3-4B44-BD6E-89E311EF2082}"/>
              </a:ext>
            </a:extLst>
          </p:cNvPr>
          <p:cNvSpPr/>
          <p:nvPr/>
        </p:nvSpPr>
        <p:spPr>
          <a:xfrm>
            <a:off x="0" y="0"/>
            <a:ext cx="12192000" cy="68580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8" name="Vivox">
            <a:extLst>
              <a:ext uri="{FF2B5EF4-FFF2-40B4-BE49-F238E27FC236}">
                <a16:creationId xmlns:a16="http://schemas.microsoft.com/office/drawing/2014/main" id="{EB63EEFC-7FB7-4A3A-B0D1-3E6894400D5D}"/>
              </a:ext>
            </a:extLst>
          </p:cNvPr>
          <p:cNvGrpSpPr/>
          <p:nvPr/>
        </p:nvGrpSpPr>
        <p:grpSpPr>
          <a:xfrm>
            <a:off x="6130680" y="4674764"/>
            <a:ext cx="3960000" cy="800219"/>
            <a:chOff x="6130680" y="4674764"/>
            <a:chExt cx="3960000" cy="800219"/>
          </a:xfrm>
        </p:grpSpPr>
        <p:sp>
          <p:nvSpPr>
            <p:cNvPr id="56" name="テキスト ボックス 55">
              <a:extLst>
                <a:ext uri="{FF2B5EF4-FFF2-40B4-BE49-F238E27FC236}">
                  <a16:creationId xmlns:a16="http://schemas.microsoft.com/office/drawing/2014/main" id="{2D5554A7-B180-4211-965D-02C8F88DDEF6}"/>
                </a:ext>
              </a:extLst>
            </p:cNvPr>
            <p:cNvSpPr txBox="1"/>
            <p:nvPr/>
          </p:nvSpPr>
          <p:spPr>
            <a:xfrm>
              <a:off x="6130680" y="4674764"/>
              <a:ext cx="914866" cy="461665"/>
            </a:xfrm>
            <a:prstGeom prst="rect">
              <a:avLst/>
            </a:prstGeom>
            <a:noFill/>
          </p:spPr>
          <p:txBody>
            <a:bodyPr wrap="none" rtlCol="0">
              <a:spAutoFit/>
            </a:bodyPr>
            <a:lstStyle/>
            <a:p>
              <a:r>
                <a:rPr kumimoji="1" lang="en-US" altLang="ja-JP" sz="2400" dirty="0">
                  <a:solidFill>
                    <a:schemeClr val="tx2"/>
                  </a:solidFill>
                </a:rPr>
                <a:t>Vivox</a:t>
              </a:r>
              <a:endParaRPr kumimoji="1" lang="ja-JP" altLang="en-US" sz="2400" dirty="0">
                <a:solidFill>
                  <a:schemeClr val="tx2"/>
                </a:solidFill>
              </a:endParaRPr>
            </a:p>
          </p:txBody>
        </p:sp>
        <p:cxnSp>
          <p:nvCxnSpPr>
            <p:cNvPr id="57" name="直線矢印コネクタ 56">
              <a:extLst>
                <a:ext uri="{FF2B5EF4-FFF2-40B4-BE49-F238E27FC236}">
                  <a16:creationId xmlns:a16="http://schemas.microsoft.com/office/drawing/2014/main" id="{74263417-E9C0-4B02-8BF0-B1B6E39F4176}"/>
                </a:ext>
              </a:extLst>
            </p:cNvPr>
            <p:cNvCxnSpPr>
              <a:cxnSpLocks/>
            </p:cNvCxnSpPr>
            <p:nvPr/>
          </p:nvCxnSpPr>
          <p:spPr>
            <a:xfrm>
              <a:off x="6130680" y="5136429"/>
              <a:ext cx="3960000" cy="0"/>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4EF09B2-5D3F-4298-BA01-1B8D26C94124}"/>
                </a:ext>
              </a:extLst>
            </p:cNvPr>
            <p:cNvSpPr txBox="1"/>
            <p:nvPr/>
          </p:nvSpPr>
          <p:spPr>
            <a:xfrm>
              <a:off x="6130680" y="5136429"/>
              <a:ext cx="1210588" cy="338554"/>
            </a:xfrm>
            <a:prstGeom prst="rect">
              <a:avLst/>
            </a:prstGeom>
            <a:noFill/>
          </p:spPr>
          <p:txBody>
            <a:bodyPr wrap="none" rtlCol="0">
              <a:spAutoFit/>
            </a:bodyPr>
            <a:lstStyle/>
            <a:p>
              <a:r>
                <a:rPr kumimoji="1" lang="ja-JP" altLang="en-US" sz="1600" dirty="0"/>
                <a:t>音声を配信</a:t>
              </a:r>
            </a:p>
          </p:txBody>
        </p:sp>
      </p:grpSp>
      <p:grpSp>
        <p:nvGrpSpPr>
          <p:cNvPr id="11" name="クライアント">
            <a:extLst>
              <a:ext uri="{FF2B5EF4-FFF2-40B4-BE49-F238E27FC236}">
                <a16:creationId xmlns:a16="http://schemas.microsoft.com/office/drawing/2014/main" id="{B1CF5F4C-D4C9-4C81-8BFC-C22220B1F8F4}"/>
              </a:ext>
            </a:extLst>
          </p:cNvPr>
          <p:cNvGrpSpPr/>
          <p:nvPr/>
        </p:nvGrpSpPr>
        <p:grpSpPr>
          <a:xfrm>
            <a:off x="10090680" y="2507678"/>
            <a:ext cx="720000" cy="3612322"/>
            <a:chOff x="10090680" y="2507678"/>
            <a:chExt cx="720000" cy="3612322"/>
          </a:xfrm>
        </p:grpSpPr>
        <p:sp>
          <p:nvSpPr>
            <p:cNvPr id="42" name="正方形/長方形 41">
              <a:extLst>
                <a:ext uri="{FF2B5EF4-FFF2-40B4-BE49-F238E27FC236}">
                  <a16:creationId xmlns:a16="http://schemas.microsoft.com/office/drawing/2014/main" id="{8C26BE5F-A474-4B12-99F4-0BC31427A1E3}"/>
                </a:ext>
              </a:extLst>
            </p:cNvPr>
            <p:cNvSpPr/>
            <p:nvPr/>
          </p:nvSpPr>
          <p:spPr>
            <a:xfrm>
              <a:off x="10090680" y="3227678"/>
              <a:ext cx="720000" cy="2892322"/>
            </a:xfrm>
            <a:prstGeom prst="rect">
              <a:avLst/>
            </a:prstGeom>
            <a:gradFill>
              <a:gsLst>
                <a:gs pos="0">
                  <a:schemeClr val="accent4"/>
                </a:gs>
                <a:gs pos="100000">
                  <a:schemeClr val="accent4">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クライアント</a:t>
              </a:r>
            </a:p>
          </p:txBody>
        </p:sp>
        <p:pic>
          <p:nvPicPr>
            <p:cNvPr id="68" name="グラフィックス 67">
              <a:extLst>
                <a:ext uri="{FF2B5EF4-FFF2-40B4-BE49-F238E27FC236}">
                  <a16:creationId xmlns:a16="http://schemas.microsoft.com/office/drawing/2014/main" id="{3F8903ED-FED8-4B16-9574-F2E50A0A1E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90680" y="2507678"/>
              <a:ext cx="720000" cy="720000"/>
            </a:xfrm>
            <a:prstGeom prst="rect">
              <a:avLst/>
            </a:prstGeom>
          </p:spPr>
        </p:pic>
      </p:grpSp>
      <p:grpSp>
        <p:nvGrpSpPr>
          <p:cNvPr id="10" name="コントローラ">
            <a:extLst>
              <a:ext uri="{FF2B5EF4-FFF2-40B4-BE49-F238E27FC236}">
                <a16:creationId xmlns:a16="http://schemas.microsoft.com/office/drawing/2014/main" id="{95561EA5-7B23-4F07-B3FC-8C3384C2810E}"/>
              </a:ext>
            </a:extLst>
          </p:cNvPr>
          <p:cNvGrpSpPr/>
          <p:nvPr/>
        </p:nvGrpSpPr>
        <p:grpSpPr>
          <a:xfrm>
            <a:off x="5410680" y="2168199"/>
            <a:ext cx="720000" cy="3941329"/>
            <a:chOff x="5410680" y="2168199"/>
            <a:chExt cx="720000" cy="3941329"/>
          </a:xfrm>
        </p:grpSpPr>
        <p:sp>
          <p:nvSpPr>
            <p:cNvPr id="28" name="正方形/長方形 27">
              <a:extLst>
                <a:ext uri="{FF2B5EF4-FFF2-40B4-BE49-F238E27FC236}">
                  <a16:creationId xmlns:a16="http://schemas.microsoft.com/office/drawing/2014/main" id="{0C0B410B-7B74-46FD-A1C9-D9926963C8E3}"/>
                </a:ext>
              </a:extLst>
            </p:cNvPr>
            <p:cNvSpPr/>
            <p:nvPr/>
          </p:nvSpPr>
          <p:spPr>
            <a:xfrm>
              <a:off x="5410680" y="3229528"/>
              <a:ext cx="720000" cy="2880000"/>
            </a:xfrm>
            <a:prstGeom prst="rect">
              <a:avLst/>
            </a:prstGeom>
            <a:gradFill>
              <a:gsLst>
                <a:gs pos="0">
                  <a:schemeClr val="accent5"/>
                </a:gs>
                <a:gs pos="100000">
                  <a:schemeClr val="accent5">
                    <a:lumMod val="75000"/>
                  </a:schemeClr>
                </a:gs>
              </a:gsLst>
              <a:lin ang="5400000" scaled="0"/>
            </a:gradFill>
            <a:ln w="19050">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sz="2400" spc="300" dirty="0">
                  <a:solidFill>
                    <a:schemeClr val="bg1"/>
                  </a:solidFill>
                </a:rPr>
                <a:t>コントローラ</a:t>
              </a:r>
            </a:p>
          </p:txBody>
        </p:sp>
        <p:pic>
          <p:nvPicPr>
            <p:cNvPr id="67" name="グラフィックス 66">
              <a:extLst>
                <a:ext uri="{FF2B5EF4-FFF2-40B4-BE49-F238E27FC236}">
                  <a16:creationId xmlns:a16="http://schemas.microsoft.com/office/drawing/2014/main" id="{40930F2F-643A-4CDC-8211-D6E84F21CE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0680" y="2507678"/>
              <a:ext cx="720000" cy="720000"/>
            </a:xfrm>
            <a:prstGeom prst="rect">
              <a:avLst/>
            </a:prstGeom>
          </p:spPr>
        </p:pic>
        <p:sp>
          <p:nvSpPr>
            <p:cNvPr id="73" name="テキスト ボックス 72">
              <a:extLst>
                <a:ext uri="{FF2B5EF4-FFF2-40B4-BE49-F238E27FC236}">
                  <a16:creationId xmlns:a16="http://schemas.microsoft.com/office/drawing/2014/main" id="{63B71DDE-080B-47D6-A63B-BE83E1003695}"/>
                </a:ext>
              </a:extLst>
            </p:cNvPr>
            <p:cNvSpPr txBox="1"/>
            <p:nvPr/>
          </p:nvSpPr>
          <p:spPr>
            <a:xfrm>
              <a:off x="5441102" y="2168199"/>
              <a:ext cx="659155" cy="338554"/>
            </a:xfrm>
            <a:prstGeom prst="rect">
              <a:avLst/>
            </a:prstGeom>
            <a:noFill/>
          </p:spPr>
          <p:txBody>
            <a:bodyPr wrap="none" rtlCol="0">
              <a:spAutoFit/>
            </a:bodyPr>
            <a:lstStyle/>
            <a:p>
              <a:r>
                <a:rPr lang="en-US" altLang="ja-JP" sz="1600"/>
                <a:t>Unity</a:t>
              </a:r>
              <a:endParaRPr kumimoji="1" lang="ja-JP" altLang="en-US" dirty="0"/>
            </a:p>
          </p:txBody>
        </p:sp>
      </p:grpSp>
      <p:sp>
        <p:nvSpPr>
          <p:cNvPr id="49" name="ヘッダー背景">
            <a:extLst>
              <a:ext uri="{FF2B5EF4-FFF2-40B4-BE49-F238E27FC236}">
                <a16:creationId xmlns:a16="http://schemas.microsoft.com/office/drawing/2014/main" id="{8E22EBE0-68E3-45BF-A3F6-FE0BBDA4FC39}"/>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dirty="0"/>
          </a:p>
        </p:txBody>
      </p:sp>
      <p:sp>
        <p:nvSpPr>
          <p:cNvPr id="2" name="タイトル 1">
            <a:extLst>
              <a:ext uri="{FF2B5EF4-FFF2-40B4-BE49-F238E27FC236}">
                <a16:creationId xmlns:a16="http://schemas.microsoft.com/office/drawing/2014/main" id="{CE214CC6-2187-4866-B504-2BEFD3FB012C}"/>
              </a:ext>
            </a:extLst>
          </p:cNvPr>
          <p:cNvSpPr>
            <a:spLocks noGrp="1"/>
          </p:cNvSpPr>
          <p:nvPr>
            <p:ph type="title"/>
          </p:nvPr>
        </p:nvSpPr>
        <p:spPr/>
        <p:txBody>
          <a:bodyPr/>
          <a:lstStyle/>
          <a:p>
            <a:r>
              <a:rPr kumimoji="1" lang="ja-JP" altLang="en-US" dirty="0"/>
              <a:t>技術構成</a:t>
            </a:r>
          </a:p>
        </p:txBody>
      </p:sp>
      <p:sp>
        <p:nvSpPr>
          <p:cNvPr id="12" name="正方形/長方形 11">
            <a:extLst>
              <a:ext uri="{FF2B5EF4-FFF2-40B4-BE49-F238E27FC236}">
                <a16:creationId xmlns:a16="http://schemas.microsoft.com/office/drawing/2014/main" id="{9D29D3B7-D966-4E62-9A3E-C31922C3BEE5}"/>
              </a:ext>
            </a:extLst>
          </p:cNvPr>
          <p:cNvSpPr/>
          <p:nvPr/>
        </p:nvSpPr>
        <p:spPr>
          <a:xfrm>
            <a:off x="1301102" y="2508049"/>
            <a:ext cx="4140000" cy="361163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ja-JP" sz="2400" dirty="0" err="1">
                <a:solidFill>
                  <a:schemeClr val="tx1"/>
                </a:solidFill>
              </a:rPr>
              <a:t>Vivox</a:t>
            </a:r>
            <a:r>
              <a:rPr lang="ja-JP" altLang="en-US" sz="2400" dirty="0">
                <a:solidFill>
                  <a:schemeClr val="tx1"/>
                </a:solidFill>
              </a:rPr>
              <a:t>のサーバを経由して</a:t>
            </a:r>
            <a:endParaRPr lang="en-US" altLang="ja-JP" sz="2400" dirty="0">
              <a:solidFill>
                <a:schemeClr val="tx1"/>
              </a:solidFill>
            </a:endParaRPr>
          </a:p>
          <a:p>
            <a:pPr>
              <a:lnSpc>
                <a:spcPct val="150000"/>
              </a:lnSpc>
            </a:pPr>
            <a:r>
              <a:rPr lang="ja-JP" altLang="en-US" sz="2400" dirty="0">
                <a:solidFill>
                  <a:schemeClr val="tx1"/>
                </a:solidFill>
              </a:rPr>
              <a:t>音声を送る</a:t>
            </a:r>
            <a:endParaRPr lang="en-US" altLang="ja-JP" sz="2400" dirty="0">
              <a:solidFill>
                <a:schemeClr val="tx1"/>
              </a:solidFill>
            </a:endParaRPr>
          </a:p>
          <a:p>
            <a:pPr>
              <a:lnSpc>
                <a:spcPct val="150000"/>
              </a:lnSpc>
            </a:pPr>
            <a:r>
              <a:rPr lang="en-US" altLang="ja-JP" sz="2400" dirty="0" err="1">
                <a:solidFill>
                  <a:schemeClr val="tx1"/>
                </a:solidFill>
              </a:rPr>
              <a:t>Vivox</a:t>
            </a:r>
            <a:r>
              <a:rPr lang="ja-JP" altLang="en-US" sz="2400" dirty="0">
                <a:solidFill>
                  <a:schemeClr val="tx1"/>
                </a:solidFill>
              </a:rPr>
              <a:t>アカウントの取得や</a:t>
            </a:r>
            <a:endParaRPr lang="en-US" altLang="ja-JP" sz="2400" dirty="0">
              <a:solidFill>
                <a:schemeClr val="tx1"/>
              </a:solidFill>
            </a:endParaRPr>
          </a:p>
          <a:p>
            <a:pPr>
              <a:lnSpc>
                <a:spcPct val="150000"/>
              </a:lnSpc>
            </a:pPr>
            <a:r>
              <a:rPr lang="ja-JP" altLang="en-US" sz="2400" dirty="0">
                <a:solidFill>
                  <a:schemeClr val="tx1"/>
                </a:solidFill>
              </a:rPr>
              <a:t>管理が必要</a:t>
            </a:r>
            <a:endParaRPr lang="en-US" altLang="ja-JP" sz="2400" dirty="0">
              <a:solidFill>
                <a:schemeClr val="tx1"/>
              </a:solidFill>
            </a:endParaRPr>
          </a:p>
        </p:txBody>
      </p:sp>
    </p:spTree>
    <p:extLst>
      <p:ext uri="{BB962C8B-B14F-4D97-AF65-F5344CB8AC3E}">
        <p14:creationId xmlns:p14="http://schemas.microsoft.com/office/powerpoint/2010/main" val="2119037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8B789525-207E-464B-9B86-2C8092A06FAF}"/>
              </a:ext>
            </a:extLst>
          </p:cNvPr>
          <p:cNvSpPr>
            <a:spLocks noGrp="1"/>
          </p:cNvSpPr>
          <p:nvPr>
            <p:ph type="title"/>
          </p:nvPr>
        </p:nvSpPr>
        <p:spPr/>
        <p:txBody>
          <a:bodyPr/>
          <a:lstStyle/>
          <a:p>
            <a:r>
              <a:rPr kumimoji="1" lang="ja-JP" altLang="en-US" dirty="0"/>
              <a:t>実演</a:t>
            </a:r>
          </a:p>
        </p:txBody>
      </p:sp>
      <p:sp>
        <p:nvSpPr>
          <p:cNvPr id="4" name="テキスト プレースホルダー 3">
            <a:extLst>
              <a:ext uri="{FF2B5EF4-FFF2-40B4-BE49-F238E27FC236}">
                <a16:creationId xmlns:a16="http://schemas.microsoft.com/office/drawing/2014/main" id="{224023CF-AAF1-47DC-AD48-DE7535EBF2E2}"/>
              </a:ext>
            </a:extLst>
          </p:cNvPr>
          <p:cNvSpPr>
            <a:spLocks noGrp="1"/>
          </p:cNvSpPr>
          <p:nvPr>
            <p:ph type="body" idx="1"/>
          </p:nvPr>
        </p:nvSpPr>
        <p:spPr/>
        <p:txBody>
          <a:bodyPr/>
          <a:lstStyle/>
          <a:p>
            <a:r>
              <a:rPr lang="en-US" altLang="ja-JP" dirty="0"/>
              <a:t>- Demonstration -</a:t>
            </a:r>
            <a:endParaRPr kumimoji="1" lang="ja-JP" altLang="en-US" dirty="0"/>
          </a:p>
        </p:txBody>
      </p:sp>
    </p:spTree>
    <p:extLst>
      <p:ext uri="{BB962C8B-B14F-4D97-AF65-F5344CB8AC3E}">
        <p14:creationId xmlns:p14="http://schemas.microsoft.com/office/powerpoint/2010/main" val="939986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ロゴ">
            <a:extLst>
              <a:ext uri="{FF2B5EF4-FFF2-40B4-BE49-F238E27FC236}">
                <a16:creationId xmlns:a16="http://schemas.microsoft.com/office/drawing/2014/main" id="{90F9E7AB-C32D-41A9-B9BD-AC3E119D44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531000"/>
            <a:ext cx="7920000" cy="7920000"/>
          </a:xfrm>
          <a:prstGeom prst="rect">
            <a:avLst/>
          </a:prstGeom>
        </p:spPr>
      </p:pic>
      <p:sp>
        <p:nvSpPr>
          <p:cNvPr id="5" name="透過">
            <a:extLst>
              <a:ext uri="{FF2B5EF4-FFF2-40B4-BE49-F238E27FC236}">
                <a16:creationId xmlns:a16="http://schemas.microsoft.com/office/drawing/2014/main" id="{9E7294A3-5522-4334-9C24-C367D871C334}"/>
              </a:ext>
            </a:extLst>
          </p:cNvPr>
          <p:cNvSpPr/>
          <p:nvPr/>
        </p:nvSpPr>
        <p:spPr>
          <a:xfrm>
            <a:off x="5334000" y="0"/>
            <a:ext cx="6858000" cy="6858000"/>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6AC4CD9-1227-4B01-BB34-DCB7F7479BF3}"/>
              </a:ext>
            </a:extLst>
          </p:cNvPr>
          <p:cNvSpPr txBox="1"/>
          <p:nvPr/>
        </p:nvSpPr>
        <p:spPr>
          <a:xfrm>
            <a:off x="2053868" y="3044279"/>
            <a:ext cx="8084264" cy="769441"/>
          </a:xfrm>
          <a:prstGeom prst="rect">
            <a:avLst/>
          </a:prstGeom>
          <a:noFill/>
        </p:spPr>
        <p:txBody>
          <a:bodyPr wrap="none" rtlCol="0">
            <a:spAutoFit/>
          </a:bodyPr>
          <a:lstStyle/>
          <a:p>
            <a:r>
              <a:rPr kumimoji="1" lang="ja-JP" altLang="en-US" sz="4400" dirty="0">
                <a:gradFill>
                  <a:gsLst>
                    <a:gs pos="0">
                      <a:schemeClr val="accent1"/>
                    </a:gs>
                    <a:gs pos="100000">
                      <a:schemeClr val="accent2"/>
                    </a:gs>
                  </a:gsLst>
                  <a:lin ang="0" scaled="0"/>
                </a:gradFill>
              </a:rPr>
              <a:t>ご清聴ありがとうございました</a:t>
            </a:r>
          </a:p>
        </p:txBody>
      </p:sp>
    </p:spTree>
    <p:extLst>
      <p:ext uri="{BB962C8B-B14F-4D97-AF65-F5344CB8AC3E}">
        <p14:creationId xmlns:p14="http://schemas.microsoft.com/office/powerpoint/2010/main" val="2414464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E5A19E-E0A9-4D07-88BD-C3AC731FD0B5}"/>
              </a:ext>
            </a:extLst>
          </p:cNvPr>
          <p:cNvSpPr>
            <a:spLocks noGrp="1"/>
          </p:cNvSpPr>
          <p:nvPr>
            <p:ph type="title"/>
          </p:nvPr>
        </p:nvSpPr>
        <p:spPr/>
        <p:txBody>
          <a:bodyPr/>
          <a:lstStyle/>
          <a:p>
            <a:r>
              <a:rPr lang="ja-JP" altLang="en-US" dirty="0"/>
              <a:t>導入</a:t>
            </a:r>
            <a:endParaRPr kumimoji="1" lang="ja-JP" altLang="en-US" dirty="0"/>
          </a:p>
        </p:txBody>
      </p:sp>
      <p:pic>
        <p:nvPicPr>
          <p:cNvPr id="4" name="図 3">
            <a:extLst>
              <a:ext uri="{FF2B5EF4-FFF2-40B4-BE49-F238E27FC236}">
                <a16:creationId xmlns:a16="http://schemas.microsoft.com/office/drawing/2014/main" id="{4D20C0AC-AEF5-4AAF-A45A-28E018B76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913" y="1400175"/>
            <a:ext cx="8258175" cy="4057650"/>
          </a:xfrm>
          <a:prstGeom prst="rect">
            <a:avLst/>
          </a:prstGeom>
        </p:spPr>
      </p:pic>
    </p:spTree>
    <p:extLst>
      <p:ext uri="{BB962C8B-B14F-4D97-AF65-F5344CB8AC3E}">
        <p14:creationId xmlns:p14="http://schemas.microsoft.com/office/powerpoint/2010/main" val="2123607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fficialPV">
            <a:hlinkClick r:id="" action="ppaction://media"/>
            <a:extLst>
              <a:ext uri="{FF2B5EF4-FFF2-40B4-BE49-F238E27FC236}">
                <a16:creationId xmlns:a16="http://schemas.microsoft.com/office/drawing/2014/main" id="{53EC926F-6816-47B4-B052-13A228E4EF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7" name="薄くするやつ" hidden="1">
            <a:extLst>
              <a:ext uri="{FF2B5EF4-FFF2-40B4-BE49-F238E27FC236}">
                <a16:creationId xmlns:a16="http://schemas.microsoft.com/office/drawing/2014/main" id="{6C39D721-4D2D-4E22-9BEA-9257CB30E92F}"/>
              </a:ext>
            </a:extLst>
          </p:cNvPr>
          <p:cNvSpPr/>
          <p:nvPr/>
        </p:nvSpPr>
        <p:spPr>
          <a:xfrm>
            <a:off x="0" y="0"/>
            <a:ext cx="12192000" cy="6858000"/>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ライト">
            <a:extLst>
              <a:ext uri="{FF2B5EF4-FFF2-40B4-BE49-F238E27FC236}">
                <a16:creationId xmlns:a16="http://schemas.microsoft.com/office/drawing/2014/main" id="{E7888150-87CF-4AE1-8568-AD933BBB76FB}"/>
              </a:ext>
            </a:extLst>
          </p:cNvPr>
          <p:cNvSpPr/>
          <p:nvPr/>
        </p:nvSpPr>
        <p:spPr>
          <a:xfrm>
            <a:off x="-1350" y="0"/>
            <a:ext cx="12192000" cy="6858000"/>
          </a:xfrm>
          <a:prstGeom prst="rect">
            <a:avLst/>
          </a:prstGeom>
          <a:blipFill dpi="0" rotWithShape="1">
            <a:blip r:embed="rId6">
              <a:alphaModFix amt="50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背景">
            <a:extLst>
              <a:ext uri="{FF2B5EF4-FFF2-40B4-BE49-F238E27FC236}">
                <a16:creationId xmlns:a16="http://schemas.microsoft.com/office/drawing/2014/main" id="{AD906565-A332-423F-8E84-53C022F9371D}"/>
              </a:ext>
            </a:extLst>
          </p:cNvPr>
          <p:cNvSpPr/>
          <p:nvPr/>
        </p:nvSpPr>
        <p:spPr>
          <a:xfrm>
            <a:off x="-2699" y="0"/>
            <a:ext cx="7560000" cy="6858000"/>
          </a:xfrm>
          <a:prstGeom prst="rect">
            <a:avLst/>
          </a:prstGeom>
          <a:gradFill>
            <a:gsLst>
              <a:gs pos="0">
                <a:schemeClr val="bg1">
                  <a:alpha val="90000"/>
                </a:schemeClr>
              </a:gs>
              <a:gs pos="75000">
                <a:srgbClr val="FFFFFF">
                  <a:alpha val="90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フリーフォーム: 図形 13">
            <a:extLst>
              <a:ext uri="{FF2B5EF4-FFF2-40B4-BE49-F238E27FC236}">
                <a16:creationId xmlns:a16="http://schemas.microsoft.com/office/drawing/2014/main" id="{EF12DC49-53E5-474F-BA14-B57A6C309DA2}"/>
              </a:ext>
            </a:extLst>
          </p:cNvPr>
          <p:cNvSpPr/>
          <p:nvPr userDrawn="1"/>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2" name="テキスト ボックス 11">
            <a:extLst>
              <a:ext uri="{FF2B5EF4-FFF2-40B4-BE49-F238E27FC236}">
                <a16:creationId xmlns:a16="http://schemas.microsoft.com/office/drawing/2014/main" id="{DA4CBAB4-5B2C-48FF-950C-F4D6F7E286D8}"/>
              </a:ext>
            </a:extLst>
          </p:cNvPr>
          <p:cNvSpPr txBox="1"/>
          <p:nvPr/>
        </p:nvSpPr>
        <p:spPr>
          <a:xfrm>
            <a:off x="990532" y="2160000"/>
            <a:ext cx="4493538" cy="3539430"/>
          </a:xfrm>
          <a:prstGeom prst="rect">
            <a:avLst/>
          </a:prstGeom>
          <a:noFill/>
        </p:spPr>
        <p:txBody>
          <a:bodyPr wrap="none" rtlCol="0">
            <a:spAutoFit/>
          </a:bodyPr>
          <a:lstStyle/>
          <a:p>
            <a:pPr>
              <a:lnSpc>
                <a:spcPct val="150000"/>
              </a:lnSpc>
            </a:pPr>
            <a:r>
              <a:rPr lang="en-US" altLang="ja-JP" sz="2400" dirty="0"/>
              <a:t>LIVE</a:t>
            </a:r>
            <a:r>
              <a:rPr lang="ja-JP" altLang="en-US" sz="2400" dirty="0"/>
              <a:t> </a:t>
            </a:r>
            <a:r>
              <a:rPr lang="en-US" altLang="ja-JP" sz="2400" dirty="0"/>
              <a:t>×</a:t>
            </a:r>
            <a:r>
              <a:rPr lang="ja-JP" altLang="en-US" sz="2400" dirty="0"/>
              <a:t> </a:t>
            </a:r>
            <a:r>
              <a:rPr lang="en-US" altLang="ja-JP" sz="2400" dirty="0"/>
              <a:t>GAME</a:t>
            </a:r>
            <a:r>
              <a:rPr lang="ja-JP" altLang="en-US" sz="2400" dirty="0"/>
              <a:t>による</a:t>
            </a:r>
            <a:endParaRPr kumimoji="1" lang="en-US" altLang="ja-JP" sz="2400" b="1" dirty="0">
              <a:solidFill>
                <a:schemeClr val="accent5"/>
              </a:solidFill>
            </a:endParaRPr>
          </a:p>
          <a:p>
            <a:pPr>
              <a:lnSpc>
                <a:spcPct val="150000"/>
              </a:lnSpc>
            </a:pPr>
            <a:r>
              <a:rPr kumimoji="1" lang="ja-JP" altLang="en-US" sz="2400" b="1" dirty="0">
                <a:solidFill>
                  <a:schemeClr val="accent5"/>
                </a:solidFill>
              </a:rPr>
              <a:t>新時代エンターテインメント</a:t>
            </a:r>
            <a:endParaRPr lang="en-US" altLang="ja-JP" sz="2400" b="1" dirty="0">
              <a:solidFill>
                <a:schemeClr val="accent5"/>
              </a:solidFill>
            </a:endParaRPr>
          </a:p>
          <a:p>
            <a:pPr>
              <a:lnSpc>
                <a:spcPct val="150000"/>
              </a:lnSpc>
            </a:pPr>
            <a:endParaRPr lang="en-US" altLang="ja-JP" sz="2400" dirty="0"/>
          </a:p>
          <a:p>
            <a:pPr>
              <a:lnSpc>
                <a:spcPct val="150000"/>
              </a:lnSpc>
            </a:pPr>
            <a:r>
              <a:rPr lang="ja-JP" altLang="en-US" sz="2400" dirty="0"/>
              <a:t>「新時代」を名乗るだけあって</a:t>
            </a:r>
          </a:p>
          <a:p>
            <a:pPr>
              <a:lnSpc>
                <a:spcPct val="150000"/>
              </a:lnSpc>
            </a:pPr>
            <a:r>
              <a:rPr lang="ja-JP" altLang="en-US" sz="2400" dirty="0"/>
              <a:t>技術的にもテンコ盛り</a:t>
            </a:r>
            <a:endParaRPr lang="en-US" altLang="ja-JP" sz="2400" dirty="0"/>
          </a:p>
          <a:p>
            <a:pPr>
              <a:lnSpc>
                <a:spcPct val="150000"/>
              </a:lnSpc>
            </a:pPr>
            <a:r>
              <a:rPr lang="ja-JP" altLang="en-US" sz="2400" dirty="0"/>
              <a:t>　</a:t>
            </a:r>
            <a:r>
              <a:rPr lang="ja-JP" altLang="en-US" sz="3200" b="1" dirty="0">
                <a:solidFill>
                  <a:schemeClr val="accent4"/>
                </a:solidFill>
              </a:rPr>
              <a:t>▶真似してみたい</a:t>
            </a:r>
            <a:r>
              <a:rPr lang="en-US" altLang="ja-JP" sz="3200" b="1" dirty="0">
                <a:solidFill>
                  <a:schemeClr val="accent4"/>
                </a:solidFill>
              </a:rPr>
              <a:t>!</a:t>
            </a:r>
            <a:endParaRPr lang="ja-JP" altLang="en-US" sz="2400" b="1" dirty="0">
              <a:solidFill>
                <a:schemeClr val="accent4"/>
              </a:solidFill>
            </a:endParaRPr>
          </a:p>
        </p:txBody>
      </p:sp>
      <p:sp>
        <p:nvSpPr>
          <p:cNvPr id="16" name="テキスト ボックス 15">
            <a:extLst>
              <a:ext uri="{FF2B5EF4-FFF2-40B4-BE49-F238E27FC236}">
                <a16:creationId xmlns:a16="http://schemas.microsoft.com/office/drawing/2014/main" id="{59C5AE5F-6423-46A5-8CB4-4328FE2527D9}"/>
              </a:ext>
            </a:extLst>
          </p:cNvPr>
          <p:cNvSpPr txBox="1"/>
          <p:nvPr/>
        </p:nvSpPr>
        <p:spPr>
          <a:xfrm>
            <a:off x="990532" y="6079333"/>
            <a:ext cx="2236510" cy="338554"/>
          </a:xfrm>
          <a:prstGeom prst="rect">
            <a:avLst/>
          </a:prstGeom>
          <a:noFill/>
        </p:spPr>
        <p:txBody>
          <a:bodyPr wrap="none" rtlCol="0">
            <a:spAutoFit/>
          </a:bodyPr>
          <a:lstStyle/>
          <a:p>
            <a:r>
              <a:rPr kumimoji="1" lang="en-US" altLang="ja-JP" sz="1600" dirty="0">
                <a:solidFill>
                  <a:schemeClr val="tx1">
                    <a:lumMod val="50000"/>
                    <a:lumOff val="50000"/>
                  </a:schemeClr>
                </a:solidFill>
              </a:rPr>
              <a:t>※</a:t>
            </a:r>
            <a:r>
              <a:rPr kumimoji="1" lang="ja-JP" altLang="en-US" sz="1600" dirty="0">
                <a:solidFill>
                  <a:schemeClr val="tx1">
                    <a:lumMod val="50000"/>
                    <a:lumOff val="50000"/>
                  </a:schemeClr>
                </a:solidFill>
              </a:rPr>
              <a:t>現在はサービス終了</a:t>
            </a:r>
          </a:p>
        </p:txBody>
      </p:sp>
      <p:sp>
        <p:nvSpPr>
          <p:cNvPr id="3" name="タイトル 2">
            <a:extLst>
              <a:ext uri="{FF2B5EF4-FFF2-40B4-BE49-F238E27FC236}">
                <a16:creationId xmlns:a16="http://schemas.microsoft.com/office/drawing/2014/main" id="{C7A8503D-A8A1-1C7B-59C9-90C74FCFD6E4}"/>
              </a:ext>
            </a:extLst>
          </p:cNvPr>
          <p:cNvSpPr>
            <a:spLocks noGrp="1"/>
          </p:cNvSpPr>
          <p:nvPr>
            <p:ph type="title"/>
          </p:nvPr>
        </p:nvSpPr>
        <p:spPr/>
        <p:txBody>
          <a:bodyPr/>
          <a:lstStyle/>
          <a:p>
            <a:r>
              <a:rPr lang="ja-JP" altLang="en-US" dirty="0"/>
              <a:t>導入</a:t>
            </a:r>
          </a:p>
        </p:txBody>
      </p:sp>
    </p:spTree>
    <p:extLst>
      <p:ext uri="{BB962C8B-B14F-4D97-AF65-F5344CB8AC3E}">
        <p14:creationId xmlns:p14="http://schemas.microsoft.com/office/powerpoint/2010/main" val="232833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7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4517CD-F09D-4C01-AD76-35F1217BF364}"/>
              </a:ext>
            </a:extLst>
          </p:cNvPr>
          <p:cNvSpPr>
            <a:spLocks noGrp="1"/>
          </p:cNvSpPr>
          <p:nvPr>
            <p:ph type="title"/>
          </p:nvPr>
        </p:nvSpPr>
        <p:spPr/>
        <p:txBody>
          <a:bodyPr/>
          <a:lstStyle/>
          <a:p>
            <a:r>
              <a:rPr lang="ja-JP" altLang="en-US" dirty="0"/>
              <a:t>概要</a:t>
            </a:r>
            <a:endParaRPr kumimoji="1" lang="ja-JP" altLang="en-US" dirty="0"/>
          </a:p>
        </p:txBody>
      </p:sp>
      <p:sp>
        <p:nvSpPr>
          <p:cNvPr id="3" name="テキスト ボックス 2">
            <a:extLst>
              <a:ext uri="{FF2B5EF4-FFF2-40B4-BE49-F238E27FC236}">
                <a16:creationId xmlns:a16="http://schemas.microsoft.com/office/drawing/2014/main" id="{95E72C64-612D-4124-BB86-D01C90755DAF}"/>
              </a:ext>
            </a:extLst>
          </p:cNvPr>
          <p:cNvSpPr txBox="1"/>
          <p:nvPr/>
        </p:nvSpPr>
        <p:spPr>
          <a:xfrm>
            <a:off x="6096000" y="1566952"/>
            <a:ext cx="5109091" cy="3724096"/>
          </a:xfrm>
          <a:prstGeom prst="rect">
            <a:avLst/>
          </a:prstGeom>
          <a:noFill/>
        </p:spPr>
        <p:txBody>
          <a:bodyPr wrap="none" rtlCol="0">
            <a:spAutoFit/>
          </a:bodyPr>
          <a:lstStyle/>
          <a:p>
            <a:pPr>
              <a:lnSpc>
                <a:spcPct val="150000"/>
              </a:lnSpc>
            </a:pPr>
            <a:r>
              <a:rPr lang="ja-JP" altLang="en-US" sz="3200" dirty="0">
                <a:solidFill>
                  <a:prstClr val="black"/>
                </a:solidFill>
              </a:rPr>
              <a:t>キャラクターのライブ配信</a:t>
            </a:r>
            <a:endParaRPr lang="en-US" altLang="ja-JP" sz="3200" dirty="0">
              <a:solidFill>
                <a:prstClr val="black"/>
              </a:solidFill>
            </a:endParaRPr>
          </a:p>
          <a:p>
            <a:pPr>
              <a:lnSpc>
                <a:spcPct val="150000"/>
              </a:lnSpc>
            </a:pPr>
            <a:endParaRPr kumimoji="1" lang="en-US" altLang="ja-JP" sz="3200" b="1" dirty="0">
              <a:solidFill>
                <a:schemeClr val="accent5"/>
              </a:solidFill>
            </a:endParaRPr>
          </a:p>
          <a:p>
            <a:pPr>
              <a:lnSpc>
                <a:spcPct val="150000"/>
              </a:lnSpc>
            </a:pPr>
            <a:r>
              <a:rPr kumimoji="1" lang="en-US" altLang="ja-JP" sz="3200" b="1" dirty="0">
                <a:solidFill>
                  <a:schemeClr val="accent5"/>
                </a:solidFill>
              </a:rPr>
              <a:t>3D</a:t>
            </a:r>
            <a:r>
              <a:rPr kumimoji="1" lang="ja-JP" altLang="en-US" sz="3200" b="1" dirty="0">
                <a:solidFill>
                  <a:schemeClr val="accent5"/>
                </a:solidFill>
              </a:rPr>
              <a:t>空間</a:t>
            </a:r>
            <a:r>
              <a:rPr kumimoji="1" lang="ja-JP" altLang="en-US" sz="3200" dirty="0"/>
              <a:t>で行われる</a:t>
            </a:r>
            <a:endParaRPr kumimoji="1" lang="en-US" altLang="ja-JP" sz="3200" dirty="0"/>
          </a:p>
          <a:p>
            <a:pPr>
              <a:lnSpc>
                <a:spcPct val="150000"/>
              </a:lnSpc>
            </a:pPr>
            <a:r>
              <a:rPr lang="ja-JP" altLang="en-US" sz="3200" b="1" dirty="0">
                <a:solidFill>
                  <a:schemeClr val="accent5"/>
                </a:solidFill>
              </a:rPr>
              <a:t>インタラクティブ</a:t>
            </a:r>
            <a:r>
              <a:rPr lang="ja-JP" altLang="en-US" sz="3200" dirty="0"/>
              <a:t>な</a:t>
            </a:r>
            <a:endParaRPr lang="en-US" altLang="ja-JP" sz="3200" dirty="0"/>
          </a:p>
          <a:p>
            <a:pPr>
              <a:lnSpc>
                <a:spcPct val="150000"/>
              </a:lnSpc>
            </a:pPr>
            <a:r>
              <a:rPr lang="ja-JP" altLang="en-US" sz="3200" dirty="0"/>
              <a:t>コミュニケーションが特徴</a:t>
            </a:r>
            <a:endParaRPr kumimoji="1" lang="ja-JP" altLang="en-US" sz="3200" dirty="0"/>
          </a:p>
        </p:txBody>
      </p:sp>
      <p:pic>
        <p:nvPicPr>
          <p:cNvPr id="5" name="図 4">
            <a:extLst>
              <a:ext uri="{FF2B5EF4-FFF2-40B4-BE49-F238E27FC236}">
                <a16:creationId xmlns:a16="http://schemas.microsoft.com/office/drawing/2014/main" id="{743185D3-B5E1-622E-8910-1F509B939E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09" y="1080001"/>
            <a:ext cx="4287443" cy="5760000"/>
          </a:xfrm>
          <a:prstGeom prst="rect">
            <a:avLst/>
          </a:prstGeom>
        </p:spPr>
      </p:pic>
    </p:spTree>
    <p:extLst>
      <p:ext uri="{BB962C8B-B14F-4D97-AF65-F5344CB8AC3E}">
        <p14:creationId xmlns:p14="http://schemas.microsoft.com/office/powerpoint/2010/main" val="272490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正方形/長方形 58">
            <a:extLst>
              <a:ext uri="{FF2B5EF4-FFF2-40B4-BE49-F238E27FC236}">
                <a16:creationId xmlns:a16="http://schemas.microsoft.com/office/drawing/2014/main" id="{63AB0E66-08BC-4810-9D3F-5573D753A396}"/>
              </a:ext>
            </a:extLst>
          </p:cNvPr>
          <p:cNvSpPr/>
          <p:nvPr/>
        </p:nvSpPr>
        <p:spPr>
          <a:xfrm>
            <a:off x="4146827" y="0"/>
            <a:ext cx="8045173" cy="6858000"/>
          </a:xfrm>
          <a:prstGeom prst="rect">
            <a:avLst/>
          </a:prstGeom>
          <a:solidFill>
            <a:srgbClr val="D1E3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8" name="正方形/長方形 57">
            <a:extLst>
              <a:ext uri="{FF2B5EF4-FFF2-40B4-BE49-F238E27FC236}">
                <a16:creationId xmlns:a16="http://schemas.microsoft.com/office/drawing/2014/main" id="{B34ACB64-9218-42E7-A11C-C67799947E9E}"/>
              </a:ext>
            </a:extLst>
          </p:cNvPr>
          <p:cNvSpPr/>
          <p:nvPr/>
        </p:nvSpPr>
        <p:spPr>
          <a:xfrm>
            <a:off x="0" y="0"/>
            <a:ext cx="4146827" cy="6858000"/>
          </a:xfrm>
          <a:prstGeom prst="rect">
            <a:avLst/>
          </a:prstGeom>
          <a:solidFill>
            <a:srgbClr val="E6FFE6">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7" name="フリーフォーム: 図形 56">
            <a:extLst>
              <a:ext uri="{FF2B5EF4-FFF2-40B4-BE49-F238E27FC236}">
                <a16:creationId xmlns:a16="http://schemas.microsoft.com/office/drawing/2014/main" id="{AC3894F0-9E18-40DA-8D5E-9B8576EFECB2}"/>
              </a:ext>
            </a:extLst>
          </p:cNvPr>
          <p:cNvSpPr/>
          <p:nvPr/>
        </p:nvSpPr>
        <p:spPr>
          <a:xfrm flipV="1">
            <a:off x="0" y="0"/>
            <a:ext cx="10800000" cy="2160000"/>
          </a:xfrm>
          <a:custGeom>
            <a:avLst/>
            <a:gdLst>
              <a:gd name="connsiteX0" fmla="*/ 386926 w 10800000"/>
              <a:gd name="connsiteY0" fmla="*/ 262728 h 2160000"/>
              <a:gd name="connsiteX1" fmla="*/ 394778 w 10800000"/>
              <a:gd name="connsiteY1" fmla="*/ 253886 h 2160000"/>
              <a:gd name="connsiteX2" fmla="*/ 393122 w 10800000"/>
              <a:gd name="connsiteY2" fmla="*/ 252483 h 2160000"/>
              <a:gd name="connsiteX3" fmla="*/ 383930 w 10800000"/>
              <a:gd name="connsiteY3" fmla="*/ 259306 h 2160000"/>
              <a:gd name="connsiteX4" fmla="*/ 386926 w 10800000"/>
              <a:gd name="connsiteY4" fmla="*/ 262728 h 2160000"/>
              <a:gd name="connsiteX5" fmla="*/ 295944 w 10800000"/>
              <a:gd name="connsiteY5" fmla="*/ 267370 h 2160000"/>
              <a:gd name="connsiteX6" fmla="*/ 306977 w 10800000"/>
              <a:gd name="connsiteY6" fmla="*/ 254942 h 2160000"/>
              <a:gd name="connsiteX7" fmla="*/ 301842 w 10800000"/>
              <a:gd name="connsiteY7" fmla="*/ 250410 h 2160000"/>
              <a:gd name="connsiteX8" fmla="*/ 289227 w 10800000"/>
              <a:gd name="connsiteY8" fmla="*/ 259714 h 2160000"/>
              <a:gd name="connsiteX9" fmla="*/ 295944 w 10800000"/>
              <a:gd name="connsiteY9" fmla="*/ 267370 h 2160000"/>
              <a:gd name="connsiteX10" fmla="*/ 204627 w 10800000"/>
              <a:gd name="connsiteY10" fmla="*/ 272994 h 2160000"/>
              <a:gd name="connsiteX11" fmla="*/ 219456 w 10800000"/>
              <a:gd name="connsiteY11" fmla="*/ 255848 h 2160000"/>
              <a:gd name="connsiteX12" fmla="*/ 210841 w 10800000"/>
              <a:gd name="connsiteY12" fmla="*/ 248431 h 2160000"/>
              <a:gd name="connsiteX13" fmla="*/ 193891 w 10800000"/>
              <a:gd name="connsiteY13" fmla="*/ 260637 h 2160000"/>
              <a:gd name="connsiteX14" fmla="*/ 204627 w 10800000"/>
              <a:gd name="connsiteY14" fmla="*/ 272994 h 2160000"/>
              <a:gd name="connsiteX15" fmla="*/ 113830 w 10800000"/>
              <a:gd name="connsiteY15" fmla="*/ 278821 h 2160000"/>
              <a:gd name="connsiteX16" fmla="*/ 132417 w 10800000"/>
              <a:gd name="connsiteY16" fmla="*/ 257104 h 2160000"/>
              <a:gd name="connsiteX17" fmla="*/ 119784 w 10800000"/>
              <a:gd name="connsiteY17" fmla="*/ 246394 h 2160000"/>
              <a:gd name="connsiteX18" fmla="*/ 98741 w 10800000"/>
              <a:gd name="connsiteY18" fmla="*/ 261192 h 2160000"/>
              <a:gd name="connsiteX19" fmla="*/ 113830 w 10800000"/>
              <a:gd name="connsiteY19" fmla="*/ 278821 h 2160000"/>
              <a:gd name="connsiteX20" fmla="*/ 836982 w 10800000"/>
              <a:gd name="connsiteY20" fmla="*/ 352202 h 2160000"/>
              <a:gd name="connsiteX21" fmla="*/ 844835 w 10800000"/>
              <a:gd name="connsiteY21" fmla="*/ 343378 h 2160000"/>
              <a:gd name="connsiteX22" fmla="*/ 843178 w 10800000"/>
              <a:gd name="connsiteY22" fmla="*/ 341975 h 2160000"/>
              <a:gd name="connsiteX23" fmla="*/ 833986 w 10800000"/>
              <a:gd name="connsiteY23" fmla="*/ 348780 h 2160000"/>
              <a:gd name="connsiteX24" fmla="*/ 836982 w 10800000"/>
              <a:gd name="connsiteY24" fmla="*/ 352202 h 2160000"/>
              <a:gd name="connsiteX25" fmla="*/ 746002 w 10800000"/>
              <a:gd name="connsiteY25" fmla="*/ 356866 h 2160000"/>
              <a:gd name="connsiteX26" fmla="*/ 757016 w 10800000"/>
              <a:gd name="connsiteY26" fmla="*/ 344417 h 2160000"/>
              <a:gd name="connsiteX27" fmla="*/ 751900 w 10800000"/>
              <a:gd name="connsiteY27" fmla="*/ 339903 h 2160000"/>
              <a:gd name="connsiteX28" fmla="*/ 739302 w 10800000"/>
              <a:gd name="connsiteY28" fmla="*/ 349206 h 2160000"/>
              <a:gd name="connsiteX29" fmla="*/ 746002 w 10800000"/>
              <a:gd name="connsiteY29" fmla="*/ 356866 h 2160000"/>
              <a:gd name="connsiteX30" fmla="*/ 654684 w 10800000"/>
              <a:gd name="connsiteY30" fmla="*/ 362468 h 2160000"/>
              <a:gd name="connsiteX31" fmla="*/ 669511 w 10800000"/>
              <a:gd name="connsiteY31" fmla="*/ 345340 h 2160000"/>
              <a:gd name="connsiteX32" fmla="*/ 660916 w 10800000"/>
              <a:gd name="connsiteY32" fmla="*/ 337923 h 2160000"/>
              <a:gd name="connsiteX33" fmla="*/ 643965 w 10800000"/>
              <a:gd name="connsiteY33" fmla="*/ 350130 h 2160000"/>
              <a:gd name="connsiteX34" fmla="*/ 654684 w 10800000"/>
              <a:gd name="connsiteY34" fmla="*/ 362468 h 2160000"/>
              <a:gd name="connsiteX35" fmla="*/ 563888 w 10800000"/>
              <a:gd name="connsiteY35" fmla="*/ 368314 h 2160000"/>
              <a:gd name="connsiteX36" fmla="*/ 582473 w 10800000"/>
              <a:gd name="connsiteY36" fmla="*/ 346597 h 2160000"/>
              <a:gd name="connsiteX37" fmla="*/ 569839 w 10800000"/>
              <a:gd name="connsiteY37" fmla="*/ 335886 h 2160000"/>
              <a:gd name="connsiteX38" fmla="*/ 548798 w 10800000"/>
              <a:gd name="connsiteY38" fmla="*/ 350688 h 2160000"/>
              <a:gd name="connsiteX39" fmla="*/ 563888 w 10800000"/>
              <a:gd name="connsiteY39" fmla="*/ 368314 h 2160000"/>
              <a:gd name="connsiteX40" fmla="*/ 472940 w 10800000"/>
              <a:gd name="connsiteY40" fmla="*/ 374807 h 2160000"/>
              <a:gd name="connsiteX41" fmla="*/ 495454 w 10800000"/>
              <a:gd name="connsiteY41" fmla="*/ 347652 h 2160000"/>
              <a:gd name="connsiteX42" fmla="*/ 478784 w 10800000"/>
              <a:gd name="connsiteY42" fmla="*/ 333742 h 2160000"/>
              <a:gd name="connsiteX43" fmla="*/ 453239 w 10800000"/>
              <a:gd name="connsiteY43" fmla="*/ 351239 h 2160000"/>
              <a:gd name="connsiteX44" fmla="*/ 472940 w 10800000"/>
              <a:gd name="connsiteY44" fmla="*/ 374807 h 2160000"/>
              <a:gd name="connsiteX45" fmla="*/ 381997 w 10800000"/>
              <a:gd name="connsiteY45" fmla="*/ 384021 h 2160000"/>
              <a:gd name="connsiteX46" fmla="*/ 408993 w 10800000"/>
              <a:gd name="connsiteY46" fmla="*/ 348726 h 2160000"/>
              <a:gd name="connsiteX47" fmla="*/ 387707 w 10800000"/>
              <a:gd name="connsiteY47" fmla="*/ 331394 h 2160000"/>
              <a:gd name="connsiteX48" fmla="*/ 356562 w 10800000"/>
              <a:gd name="connsiteY48" fmla="*/ 351722 h 2160000"/>
              <a:gd name="connsiteX49" fmla="*/ 381997 w 10800000"/>
              <a:gd name="connsiteY49" fmla="*/ 384021 h 2160000"/>
              <a:gd name="connsiteX50" fmla="*/ 64413 w 10800000"/>
              <a:gd name="connsiteY50" fmla="*/ 434260 h 2160000"/>
              <a:gd name="connsiteX51" fmla="*/ 25583 w 10800000"/>
              <a:gd name="connsiteY51" fmla="*/ 395672 h 2160000"/>
              <a:gd name="connsiteX52" fmla="*/ 64409 w 10800000"/>
              <a:gd name="connsiteY52" fmla="*/ 357067 h 2160000"/>
              <a:gd name="connsiteX53" fmla="*/ 64413 w 10800000"/>
              <a:gd name="connsiteY53" fmla="*/ 357067 h 2160000"/>
              <a:gd name="connsiteX54" fmla="*/ 103244 w 10800000"/>
              <a:gd name="connsiteY54" fmla="*/ 395669 h 2160000"/>
              <a:gd name="connsiteX55" fmla="*/ 103244 w 10800000"/>
              <a:gd name="connsiteY55" fmla="*/ 395672 h 2160000"/>
              <a:gd name="connsiteX56" fmla="*/ 64413 w 10800000"/>
              <a:gd name="connsiteY56" fmla="*/ 434260 h 2160000"/>
              <a:gd name="connsiteX57" fmla="*/ 155489 w 10800000"/>
              <a:gd name="connsiteY57" fmla="*/ 435312 h 2160000"/>
              <a:gd name="connsiteX58" fmla="*/ 114537 w 10800000"/>
              <a:gd name="connsiteY58" fmla="*/ 394620 h 2160000"/>
              <a:gd name="connsiteX59" fmla="*/ 155478 w 10800000"/>
              <a:gd name="connsiteY59" fmla="*/ 353906 h 2160000"/>
              <a:gd name="connsiteX60" fmla="*/ 155489 w 10800000"/>
              <a:gd name="connsiteY60" fmla="*/ 353906 h 2160000"/>
              <a:gd name="connsiteX61" fmla="*/ 196440 w 10800000"/>
              <a:gd name="connsiteY61" fmla="*/ 394609 h 2160000"/>
              <a:gd name="connsiteX62" fmla="*/ 196440 w 10800000"/>
              <a:gd name="connsiteY62" fmla="*/ 394620 h 2160000"/>
              <a:gd name="connsiteX63" fmla="*/ 155489 w 10800000"/>
              <a:gd name="connsiteY63" fmla="*/ 435312 h 2160000"/>
              <a:gd name="connsiteX64" fmla="*/ 1287207 w 10800000"/>
              <a:gd name="connsiteY64" fmla="*/ 440954 h 2160000"/>
              <a:gd name="connsiteX65" fmla="*/ 1294614 w 10800000"/>
              <a:gd name="connsiteY65" fmla="*/ 432631 h 2160000"/>
              <a:gd name="connsiteX66" fmla="*/ 1292957 w 10800000"/>
              <a:gd name="connsiteY66" fmla="*/ 431224 h 2160000"/>
              <a:gd name="connsiteX67" fmla="*/ 1284341 w 10800000"/>
              <a:gd name="connsiteY67" fmla="*/ 437700 h 2160000"/>
              <a:gd name="connsiteX68" fmla="*/ 1287207 w 10800000"/>
              <a:gd name="connsiteY68" fmla="*/ 440954 h 2160000"/>
              <a:gd name="connsiteX69" fmla="*/ 1196206 w 10800000"/>
              <a:gd name="connsiteY69" fmla="*/ 445560 h 2160000"/>
              <a:gd name="connsiteX70" fmla="*/ 1206849 w 10800000"/>
              <a:gd name="connsiteY70" fmla="*/ 433612 h 2160000"/>
              <a:gd name="connsiteX71" fmla="*/ 1202032 w 10800000"/>
              <a:gd name="connsiteY71" fmla="*/ 429320 h 2160000"/>
              <a:gd name="connsiteX72" fmla="*/ 1189880 w 10800000"/>
              <a:gd name="connsiteY72" fmla="*/ 438384 h 2160000"/>
              <a:gd name="connsiteX73" fmla="*/ 1196206 w 10800000"/>
              <a:gd name="connsiteY73" fmla="*/ 445560 h 2160000"/>
              <a:gd name="connsiteX74" fmla="*/ 1105223 w 10800000"/>
              <a:gd name="connsiteY74" fmla="*/ 450443 h 2160000"/>
              <a:gd name="connsiteX75" fmla="*/ 1119236 w 10800000"/>
              <a:gd name="connsiteY75" fmla="*/ 434593 h 2160000"/>
              <a:gd name="connsiteX76" fmla="*/ 1110955 w 10800000"/>
              <a:gd name="connsiteY76" fmla="*/ 427416 h 2160000"/>
              <a:gd name="connsiteX77" fmla="*/ 1095195 w 10800000"/>
              <a:gd name="connsiteY77" fmla="*/ 439013 h 2160000"/>
              <a:gd name="connsiteX78" fmla="*/ 1105223 w 10800000"/>
              <a:gd name="connsiteY78" fmla="*/ 450443 h 2160000"/>
              <a:gd name="connsiteX79" fmla="*/ 1014261 w 10800000"/>
              <a:gd name="connsiteY79" fmla="*/ 455827 h 2160000"/>
              <a:gd name="connsiteX80" fmla="*/ 1031788 w 10800000"/>
              <a:gd name="connsiteY80" fmla="*/ 435609 h 2160000"/>
              <a:gd name="connsiteX81" fmla="*/ 1019878 w 10800000"/>
              <a:gd name="connsiteY81" fmla="*/ 425379 h 2160000"/>
              <a:gd name="connsiteX82" fmla="*/ 1000176 w 10800000"/>
              <a:gd name="connsiteY82" fmla="*/ 439604 h 2160000"/>
              <a:gd name="connsiteX83" fmla="*/ 1014261 w 10800000"/>
              <a:gd name="connsiteY83" fmla="*/ 455827 h 2160000"/>
              <a:gd name="connsiteX84" fmla="*/ 923295 w 10800000"/>
              <a:gd name="connsiteY84" fmla="*/ 461969 h 2160000"/>
              <a:gd name="connsiteX85" fmla="*/ 944693 w 10800000"/>
              <a:gd name="connsiteY85" fmla="*/ 436644 h 2160000"/>
              <a:gd name="connsiteX86" fmla="*/ 928840 w 10800000"/>
              <a:gd name="connsiteY86" fmla="*/ 423235 h 2160000"/>
              <a:gd name="connsiteX87" fmla="*/ 904710 w 10800000"/>
              <a:gd name="connsiteY87" fmla="*/ 440216 h 2160000"/>
              <a:gd name="connsiteX88" fmla="*/ 923295 w 10800000"/>
              <a:gd name="connsiteY88" fmla="*/ 461969 h 2160000"/>
              <a:gd name="connsiteX89" fmla="*/ 832334 w 10800000"/>
              <a:gd name="connsiteY89" fmla="*/ 469887 h 2160000"/>
              <a:gd name="connsiteX90" fmla="*/ 858063 w 10800000"/>
              <a:gd name="connsiteY90" fmla="*/ 437718 h 2160000"/>
              <a:gd name="connsiteX91" fmla="*/ 837763 w 10800000"/>
              <a:gd name="connsiteY91" fmla="*/ 420865 h 2160000"/>
              <a:gd name="connsiteX92" fmla="*/ 808348 w 10800000"/>
              <a:gd name="connsiteY92" fmla="*/ 440753 h 2160000"/>
              <a:gd name="connsiteX93" fmla="*/ 832334 w 10800000"/>
              <a:gd name="connsiteY93" fmla="*/ 469887 h 2160000"/>
              <a:gd name="connsiteX94" fmla="*/ 59297 w 10800000"/>
              <a:gd name="connsiteY94" fmla="*/ 518666 h 2160000"/>
              <a:gd name="connsiteX95" fmla="*/ 30718 w 10800000"/>
              <a:gd name="connsiteY95" fmla="*/ 490233 h 2160000"/>
              <a:gd name="connsiteX96" fmla="*/ 59297 w 10800000"/>
              <a:gd name="connsiteY96" fmla="*/ 461822 h 2160000"/>
              <a:gd name="connsiteX97" fmla="*/ 87893 w 10800000"/>
              <a:gd name="connsiteY97" fmla="*/ 490233 h 2160000"/>
              <a:gd name="connsiteX98" fmla="*/ 59307 w 10800000"/>
              <a:gd name="connsiteY98" fmla="*/ 518666 h 2160000"/>
              <a:gd name="connsiteX99" fmla="*/ 59297 w 10800000"/>
              <a:gd name="connsiteY99" fmla="*/ 518666 h 2160000"/>
              <a:gd name="connsiteX100" fmla="*/ 150186 w 10800000"/>
              <a:gd name="connsiteY100" fmla="*/ 519553 h 2160000"/>
              <a:gd name="connsiteX101" fmla="*/ 119840 w 10800000"/>
              <a:gd name="connsiteY101" fmla="*/ 489364 h 2160000"/>
              <a:gd name="connsiteX102" fmla="*/ 150186 w 10800000"/>
              <a:gd name="connsiteY102" fmla="*/ 459177 h 2160000"/>
              <a:gd name="connsiteX103" fmla="*/ 180551 w 10800000"/>
              <a:gd name="connsiteY103" fmla="*/ 489349 h 2160000"/>
              <a:gd name="connsiteX104" fmla="*/ 180551 w 10800000"/>
              <a:gd name="connsiteY104" fmla="*/ 489364 h 2160000"/>
              <a:gd name="connsiteX105" fmla="*/ 150202 w 10800000"/>
              <a:gd name="connsiteY105" fmla="*/ 519553 h 2160000"/>
              <a:gd name="connsiteX106" fmla="*/ 150186 w 10800000"/>
              <a:gd name="connsiteY106" fmla="*/ 519553 h 2160000"/>
              <a:gd name="connsiteX107" fmla="*/ 241448 w 10800000"/>
              <a:gd name="connsiteY107" fmla="*/ 520774 h 2160000"/>
              <a:gd name="connsiteX108" fmla="*/ 208608 w 10800000"/>
              <a:gd name="connsiteY108" fmla="*/ 488146 h 2160000"/>
              <a:gd name="connsiteX109" fmla="*/ 208608 w 10800000"/>
              <a:gd name="connsiteY109" fmla="*/ 488143 h 2160000"/>
              <a:gd name="connsiteX110" fmla="*/ 241424 w 10800000"/>
              <a:gd name="connsiteY110" fmla="*/ 455494 h 2160000"/>
              <a:gd name="connsiteX111" fmla="*/ 241448 w 10800000"/>
              <a:gd name="connsiteY111" fmla="*/ 455494 h 2160000"/>
              <a:gd name="connsiteX112" fmla="*/ 274268 w 10800000"/>
              <a:gd name="connsiteY112" fmla="*/ 488139 h 2160000"/>
              <a:gd name="connsiteX113" fmla="*/ 274268 w 10800000"/>
              <a:gd name="connsiteY113" fmla="*/ 488143 h 2160000"/>
              <a:gd name="connsiteX114" fmla="*/ 241448 w 10800000"/>
              <a:gd name="connsiteY114" fmla="*/ 520774 h 2160000"/>
              <a:gd name="connsiteX115" fmla="*/ 332505 w 10800000"/>
              <a:gd name="connsiteY115" fmla="*/ 521830 h 2160000"/>
              <a:gd name="connsiteX116" fmla="*/ 297563 w 10800000"/>
              <a:gd name="connsiteY116" fmla="*/ 487091 h 2160000"/>
              <a:gd name="connsiteX117" fmla="*/ 332494 w 10800000"/>
              <a:gd name="connsiteY117" fmla="*/ 452333 h 2160000"/>
              <a:gd name="connsiteX118" fmla="*/ 332505 w 10800000"/>
              <a:gd name="connsiteY118" fmla="*/ 452333 h 2160000"/>
              <a:gd name="connsiteX119" fmla="*/ 367465 w 10800000"/>
              <a:gd name="connsiteY119" fmla="*/ 487058 h 2160000"/>
              <a:gd name="connsiteX120" fmla="*/ 367465 w 10800000"/>
              <a:gd name="connsiteY120" fmla="*/ 487091 h 2160000"/>
              <a:gd name="connsiteX121" fmla="*/ 332516 w 10800000"/>
              <a:gd name="connsiteY121" fmla="*/ 521830 h 2160000"/>
              <a:gd name="connsiteX122" fmla="*/ 423582 w 10800000"/>
              <a:gd name="connsiteY122" fmla="*/ 522883 h 2160000"/>
              <a:gd name="connsiteX123" fmla="*/ 386519 w 10800000"/>
              <a:gd name="connsiteY123" fmla="*/ 486035 h 2160000"/>
              <a:gd name="connsiteX124" fmla="*/ 423582 w 10800000"/>
              <a:gd name="connsiteY124" fmla="*/ 449187 h 2160000"/>
              <a:gd name="connsiteX125" fmla="*/ 460645 w 10800000"/>
              <a:gd name="connsiteY125" fmla="*/ 486035 h 2160000"/>
              <a:gd name="connsiteX126" fmla="*/ 423582 w 10800000"/>
              <a:gd name="connsiteY126" fmla="*/ 522883 h 2160000"/>
              <a:gd name="connsiteX127" fmla="*/ 514655 w 10800000"/>
              <a:gd name="connsiteY127" fmla="*/ 523938 h 2160000"/>
              <a:gd name="connsiteX128" fmla="*/ 475472 w 10800000"/>
              <a:gd name="connsiteY128" fmla="*/ 484986 h 2160000"/>
              <a:gd name="connsiteX129" fmla="*/ 475472 w 10800000"/>
              <a:gd name="connsiteY129" fmla="*/ 484982 h 2160000"/>
              <a:gd name="connsiteX130" fmla="*/ 514652 w 10800000"/>
              <a:gd name="connsiteY130" fmla="*/ 446022 h 2160000"/>
              <a:gd name="connsiteX131" fmla="*/ 514655 w 10800000"/>
              <a:gd name="connsiteY131" fmla="*/ 446022 h 2160000"/>
              <a:gd name="connsiteX132" fmla="*/ 553839 w 10800000"/>
              <a:gd name="connsiteY132" fmla="*/ 484975 h 2160000"/>
              <a:gd name="connsiteX133" fmla="*/ 553839 w 10800000"/>
              <a:gd name="connsiteY133" fmla="*/ 484982 h 2160000"/>
              <a:gd name="connsiteX134" fmla="*/ 514662 w 10800000"/>
              <a:gd name="connsiteY134" fmla="*/ 523938 h 2160000"/>
              <a:gd name="connsiteX135" fmla="*/ 514655 w 10800000"/>
              <a:gd name="connsiteY135" fmla="*/ 523938 h 2160000"/>
              <a:gd name="connsiteX136" fmla="*/ 605732 w 10800000"/>
              <a:gd name="connsiteY136" fmla="*/ 524991 h 2160000"/>
              <a:gd name="connsiteX137" fmla="*/ 564428 w 10800000"/>
              <a:gd name="connsiteY137" fmla="*/ 483937 h 2160000"/>
              <a:gd name="connsiteX138" fmla="*/ 564428 w 10800000"/>
              <a:gd name="connsiteY138" fmla="*/ 483926 h 2160000"/>
              <a:gd name="connsiteX139" fmla="*/ 605721 w 10800000"/>
              <a:gd name="connsiteY139" fmla="*/ 442862 h 2160000"/>
              <a:gd name="connsiteX140" fmla="*/ 605732 w 10800000"/>
              <a:gd name="connsiteY140" fmla="*/ 442862 h 2160000"/>
              <a:gd name="connsiteX141" fmla="*/ 647019 w 10800000"/>
              <a:gd name="connsiteY141" fmla="*/ 483926 h 2160000"/>
              <a:gd name="connsiteX142" fmla="*/ 605732 w 10800000"/>
              <a:gd name="connsiteY142" fmla="*/ 524991 h 2160000"/>
              <a:gd name="connsiteX143" fmla="*/ 1737264 w 10800000"/>
              <a:gd name="connsiteY143" fmla="*/ 530450 h 2160000"/>
              <a:gd name="connsiteX144" fmla="*/ 1744576 w 10800000"/>
              <a:gd name="connsiteY144" fmla="*/ 522199 h 2160000"/>
              <a:gd name="connsiteX145" fmla="*/ 1743478 w 10800000"/>
              <a:gd name="connsiteY145" fmla="*/ 521236 h 2160000"/>
              <a:gd name="connsiteX146" fmla="*/ 1734826 w 10800000"/>
              <a:gd name="connsiteY146" fmla="*/ 527654 h 2160000"/>
              <a:gd name="connsiteX147" fmla="*/ 1737264 w 10800000"/>
              <a:gd name="connsiteY147" fmla="*/ 530450 h 2160000"/>
              <a:gd name="connsiteX148" fmla="*/ 1646262 w 10800000"/>
              <a:gd name="connsiteY148" fmla="*/ 535053 h 2160000"/>
              <a:gd name="connsiteX149" fmla="*/ 1656758 w 10800000"/>
              <a:gd name="connsiteY149" fmla="*/ 523233 h 2160000"/>
              <a:gd name="connsiteX150" fmla="*/ 1652423 w 10800000"/>
              <a:gd name="connsiteY150" fmla="*/ 519443 h 2160000"/>
              <a:gd name="connsiteX151" fmla="*/ 1640365 w 10800000"/>
              <a:gd name="connsiteY151" fmla="*/ 528266 h 2160000"/>
              <a:gd name="connsiteX152" fmla="*/ 1646262 w 10800000"/>
              <a:gd name="connsiteY152" fmla="*/ 535053 h 2160000"/>
              <a:gd name="connsiteX153" fmla="*/ 1555279 w 10800000"/>
              <a:gd name="connsiteY153" fmla="*/ 539939 h 2160000"/>
              <a:gd name="connsiteX154" fmla="*/ 1569123 w 10800000"/>
              <a:gd name="connsiteY154" fmla="*/ 524214 h 2160000"/>
              <a:gd name="connsiteX155" fmla="*/ 1561364 w 10800000"/>
              <a:gd name="connsiteY155" fmla="*/ 517538 h 2160000"/>
              <a:gd name="connsiteX156" fmla="*/ 1545698 w 10800000"/>
              <a:gd name="connsiteY156" fmla="*/ 528896 h 2160000"/>
              <a:gd name="connsiteX157" fmla="*/ 1555279 w 10800000"/>
              <a:gd name="connsiteY157" fmla="*/ 539939 h 2160000"/>
              <a:gd name="connsiteX158" fmla="*/ 1464317 w 10800000"/>
              <a:gd name="connsiteY158" fmla="*/ 545301 h 2160000"/>
              <a:gd name="connsiteX159" fmla="*/ 1481639 w 10800000"/>
              <a:gd name="connsiteY159" fmla="*/ 525231 h 2160000"/>
              <a:gd name="connsiteX160" fmla="*/ 1470290 w 10800000"/>
              <a:gd name="connsiteY160" fmla="*/ 515577 h 2160000"/>
              <a:gd name="connsiteX161" fmla="*/ 1450697 w 10800000"/>
              <a:gd name="connsiteY161" fmla="*/ 529451 h 2160000"/>
              <a:gd name="connsiteX162" fmla="*/ 1464317 w 10800000"/>
              <a:gd name="connsiteY162" fmla="*/ 545301 h 2160000"/>
              <a:gd name="connsiteX163" fmla="*/ 1373075 w 10800000"/>
              <a:gd name="connsiteY163" fmla="*/ 552274 h 2160000"/>
              <a:gd name="connsiteX164" fmla="*/ 1394544 w 10800000"/>
              <a:gd name="connsiteY164" fmla="*/ 526287 h 2160000"/>
              <a:gd name="connsiteX165" fmla="*/ 1379008 w 10800000"/>
              <a:gd name="connsiteY165" fmla="*/ 513153 h 2160000"/>
              <a:gd name="connsiteX166" fmla="*/ 1354320 w 10800000"/>
              <a:gd name="connsiteY166" fmla="*/ 530135 h 2160000"/>
              <a:gd name="connsiteX167" fmla="*/ 1373075 w 10800000"/>
              <a:gd name="connsiteY167" fmla="*/ 552274 h 2160000"/>
              <a:gd name="connsiteX168" fmla="*/ 1282278 w 10800000"/>
              <a:gd name="connsiteY168" fmla="*/ 561062 h 2160000"/>
              <a:gd name="connsiteX169" fmla="*/ 1308436 w 10800000"/>
              <a:gd name="connsiteY169" fmla="*/ 527507 h 2160000"/>
              <a:gd name="connsiteX170" fmla="*/ 1287989 w 10800000"/>
              <a:gd name="connsiteY170" fmla="*/ 510784 h 2160000"/>
              <a:gd name="connsiteX171" fmla="*/ 1257867 w 10800000"/>
              <a:gd name="connsiteY171" fmla="*/ 530614 h 2160000"/>
              <a:gd name="connsiteX172" fmla="*/ 1282278 w 10800000"/>
              <a:gd name="connsiteY172" fmla="*/ 561062 h 2160000"/>
              <a:gd name="connsiteX173" fmla="*/ 53826 w 10800000"/>
              <a:gd name="connsiteY173" fmla="*/ 602721 h 2160000"/>
              <a:gd name="connsiteX174" fmla="*/ 53826 w 10800000"/>
              <a:gd name="connsiteY174" fmla="*/ 602717 h 2160000"/>
              <a:gd name="connsiteX175" fmla="*/ 36188 w 10800000"/>
              <a:gd name="connsiteY175" fmla="*/ 585167 h 2160000"/>
              <a:gd name="connsiteX176" fmla="*/ 53826 w 10800000"/>
              <a:gd name="connsiteY176" fmla="*/ 567631 h 2160000"/>
              <a:gd name="connsiteX177" fmla="*/ 71483 w 10800000"/>
              <a:gd name="connsiteY177" fmla="*/ 585167 h 2160000"/>
              <a:gd name="connsiteX178" fmla="*/ 53842 w 10800000"/>
              <a:gd name="connsiteY178" fmla="*/ 602721 h 2160000"/>
              <a:gd name="connsiteX179" fmla="*/ 53826 w 10800000"/>
              <a:gd name="connsiteY179" fmla="*/ 602721 h 2160000"/>
              <a:gd name="connsiteX180" fmla="*/ 144716 w 10800000"/>
              <a:gd name="connsiteY180" fmla="*/ 603587 h 2160000"/>
              <a:gd name="connsiteX181" fmla="*/ 125310 w 10800000"/>
              <a:gd name="connsiteY181" fmla="*/ 584297 h 2160000"/>
              <a:gd name="connsiteX182" fmla="*/ 144714 w 10800000"/>
              <a:gd name="connsiteY182" fmla="*/ 564985 h 2160000"/>
              <a:gd name="connsiteX183" fmla="*/ 144716 w 10800000"/>
              <a:gd name="connsiteY183" fmla="*/ 564985 h 2160000"/>
              <a:gd name="connsiteX184" fmla="*/ 164140 w 10800000"/>
              <a:gd name="connsiteY184" fmla="*/ 584276 h 2160000"/>
              <a:gd name="connsiteX185" fmla="*/ 164140 w 10800000"/>
              <a:gd name="connsiteY185" fmla="*/ 584297 h 2160000"/>
              <a:gd name="connsiteX186" fmla="*/ 144718 w 10800000"/>
              <a:gd name="connsiteY186" fmla="*/ 603587 h 2160000"/>
              <a:gd name="connsiteX187" fmla="*/ 144716 w 10800000"/>
              <a:gd name="connsiteY187" fmla="*/ 603587 h 2160000"/>
              <a:gd name="connsiteX188" fmla="*/ 235977 w 10800000"/>
              <a:gd name="connsiteY188" fmla="*/ 604829 h 2160000"/>
              <a:gd name="connsiteX189" fmla="*/ 214078 w 10800000"/>
              <a:gd name="connsiteY189" fmla="*/ 583084 h 2160000"/>
              <a:gd name="connsiteX190" fmla="*/ 214078 w 10800000"/>
              <a:gd name="connsiteY190" fmla="*/ 583055 h 2160000"/>
              <a:gd name="connsiteX191" fmla="*/ 235968 w 10800000"/>
              <a:gd name="connsiteY191" fmla="*/ 561302 h 2160000"/>
              <a:gd name="connsiteX192" fmla="*/ 235977 w 10800000"/>
              <a:gd name="connsiteY192" fmla="*/ 561302 h 2160000"/>
              <a:gd name="connsiteX193" fmla="*/ 257858 w 10800000"/>
              <a:gd name="connsiteY193" fmla="*/ 583055 h 2160000"/>
              <a:gd name="connsiteX194" fmla="*/ 235987 w 10800000"/>
              <a:gd name="connsiteY194" fmla="*/ 604829 h 2160000"/>
              <a:gd name="connsiteX195" fmla="*/ 235977 w 10800000"/>
              <a:gd name="connsiteY195" fmla="*/ 604829 h 2160000"/>
              <a:gd name="connsiteX196" fmla="*/ 327035 w 10800000"/>
              <a:gd name="connsiteY196" fmla="*/ 605882 h 2160000"/>
              <a:gd name="connsiteX197" fmla="*/ 303033 w 10800000"/>
              <a:gd name="connsiteY197" fmla="*/ 582020 h 2160000"/>
              <a:gd name="connsiteX198" fmla="*/ 327019 w 10800000"/>
              <a:gd name="connsiteY198" fmla="*/ 558141 h 2160000"/>
              <a:gd name="connsiteX199" fmla="*/ 327035 w 10800000"/>
              <a:gd name="connsiteY199" fmla="*/ 558141 h 2160000"/>
              <a:gd name="connsiteX200" fmla="*/ 351036 w 10800000"/>
              <a:gd name="connsiteY200" fmla="*/ 582006 h 2160000"/>
              <a:gd name="connsiteX201" fmla="*/ 351036 w 10800000"/>
              <a:gd name="connsiteY201" fmla="*/ 582020 h 2160000"/>
              <a:gd name="connsiteX202" fmla="*/ 327035 w 10800000"/>
              <a:gd name="connsiteY202" fmla="*/ 605882 h 2160000"/>
              <a:gd name="connsiteX203" fmla="*/ 418109 w 10800000"/>
              <a:gd name="connsiteY203" fmla="*/ 606938 h 2160000"/>
              <a:gd name="connsiteX204" fmla="*/ 391988 w 10800000"/>
              <a:gd name="connsiteY204" fmla="*/ 580968 h 2160000"/>
              <a:gd name="connsiteX205" fmla="*/ 391988 w 10800000"/>
              <a:gd name="connsiteY205" fmla="*/ 580964 h 2160000"/>
              <a:gd name="connsiteX206" fmla="*/ 418106 w 10800000"/>
              <a:gd name="connsiteY206" fmla="*/ 554995 h 2160000"/>
              <a:gd name="connsiteX207" fmla="*/ 418109 w 10800000"/>
              <a:gd name="connsiteY207" fmla="*/ 554995 h 2160000"/>
              <a:gd name="connsiteX208" fmla="*/ 444234 w 10800000"/>
              <a:gd name="connsiteY208" fmla="*/ 580961 h 2160000"/>
              <a:gd name="connsiteX209" fmla="*/ 444234 w 10800000"/>
              <a:gd name="connsiteY209" fmla="*/ 580964 h 2160000"/>
              <a:gd name="connsiteX210" fmla="*/ 418113 w 10800000"/>
              <a:gd name="connsiteY210" fmla="*/ 606938 h 2160000"/>
              <a:gd name="connsiteX211" fmla="*/ 418109 w 10800000"/>
              <a:gd name="connsiteY211" fmla="*/ 606938 h 2160000"/>
              <a:gd name="connsiteX212" fmla="*/ 509186 w 10800000"/>
              <a:gd name="connsiteY212" fmla="*/ 607972 h 2160000"/>
              <a:gd name="connsiteX213" fmla="*/ 480941 w 10800000"/>
              <a:gd name="connsiteY213" fmla="*/ 579912 h 2160000"/>
              <a:gd name="connsiteX214" fmla="*/ 509175 w 10800000"/>
              <a:gd name="connsiteY214" fmla="*/ 551830 h 2160000"/>
              <a:gd name="connsiteX215" fmla="*/ 509186 w 10800000"/>
              <a:gd name="connsiteY215" fmla="*/ 551830 h 2160000"/>
              <a:gd name="connsiteX216" fmla="*/ 537410 w 10800000"/>
              <a:gd name="connsiteY216" fmla="*/ 579912 h 2160000"/>
              <a:gd name="connsiteX217" fmla="*/ 509186 w 10800000"/>
              <a:gd name="connsiteY217" fmla="*/ 607972 h 2160000"/>
              <a:gd name="connsiteX218" fmla="*/ 600242 w 10800000"/>
              <a:gd name="connsiteY218" fmla="*/ 609028 h 2160000"/>
              <a:gd name="connsiteX219" fmla="*/ 569897 w 10800000"/>
              <a:gd name="connsiteY219" fmla="*/ 578856 h 2160000"/>
              <a:gd name="connsiteX220" fmla="*/ 600242 w 10800000"/>
              <a:gd name="connsiteY220" fmla="*/ 548670 h 2160000"/>
              <a:gd name="connsiteX221" fmla="*/ 630608 w 10800000"/>
              <a:gd name="connsiteY221" fmla="*/ 578842 h 2160000"/>
              <a:gd name="connsiteX222" fmla="*/ 630608 w 10800000"/>
              <a:gd name="connsiteY222" fmla="*/ 578856 h 2160000"/>
              <a:gd name="connsiteX223" fmla="*/ 600242 w 10800000"/>
              <a:gd name="connsiteY223" fmla="*/ 609028 h 2160000"/>
              <a:gd name="connsiteX224" fmla="*/ 691506 w 10800000"/>
              <a:gd name="connsiteY224" fmla="*/ 610267 h 2160000"/>
              <a:gd name="connsiteX225" fmla="*/ 658666 w 10800000"/>
              <a:gd name="connsiteY225" fmla="*/ 577643 h 2160000"/>
              <a:gd name="connsiteX226" fmla="*/ 658666 w 10800000"/>
              <a:gd name="connsiteY226" fmla="*/ 577618 h 2160000"/>
              <a:gd name="connsiteX227" fmla="*/ 691499 w 10800000"/>
              <a:gd name="connsiteY227" fmla="*/ 544986 h 2160000"/>
              <a:gd name="connsiteX228" fmla="*/ 691506 w 10800000"/>
              <a:gd name="connsiteY228" fmla="*/ 544986 h 2160000"/>
              <a:gd name="connsiteX229" fmla="*/ 724324 w 10800000"/>
              <a:gd name="connsiteY229" fmla="*/ 577618 h 2160000"/>
              <a:gd name="connsiteX230" fmla="*/ 691509 w 10800000"/>
              <a:gd name="connsiteY230" fmla="*/ 610267 h 2160000"/>
              <a:gd name="connsiteX231" fmla="*/ 691506 w 10800000"/>
              <a:gd name="connsiteY231" fmla="*/ 610267 h 2160000"/>
              <a:gd name="connsiteX232" fmla="*/ 782561 w 10800000"/>
              <a:gd name="connsiteY232" fmla="*/ 611323 h 2160000"/>
              <a:gd name="connsiteX233" fmla="*/ 747619 w 10800000"/>
              <a:gd name="connsiteY233" fmla="*/ 576576 h 2160000"/>
              <a:gd name="connsiteX234" fmla="*/ 747619 w 10800000"/>
              <a:gd name="connsiteY234" fmla="*/ 576565 h 2160000"/>
              <a:gd name="connsiteX235" fmla="*/ 782561 w 10800000"/>
              <a:gd name="connsiteY235" fmla="*/ 541825 h 2160000"/>
              <a:gd name="connsiteX236" fmla="*/ 817521 w 10800000"/>
              <a:gd name="connsiteY236" fmla="*/ 576551 h 2160000"/>
              <a:gd name="connsiteX237" fmla="*/ 817521 w 10800000"/>
              <a:gd name="connsiteY237" fmla="*/ 576565 h 2160000"/>
              <a:gd name="connsiteX238" fmla="*/ 782590 w 10800000"/>
              <a:gd name="connsiteY238" fmla="*/ 611323 h 2160000"/>
              <a:gd name="connsiteX239" fmla="*/ 782561 w 10800000"/>
              <a:gd name="connsiteY239" fmla="*/ 611323 h 2160000"/>
              <a:gd name="connsiteX240" fmla="*/ 873638 w 10800000"/>
              <a:gd name="connsiteY240" fmla="*/ 612375 h 2160000"/>
              <a:gd name="connsiteX241" fmla="*/ 836575 w 10800000"/>
              <a:gd name="connsiteY241" fmla="*/ 575527 h 2160000"/>
              <a:gd name="connsiteX242" fmla="*/ 873638 w 10800000"/>
              <a:gd name="connsiteY242" fmla="*/ 538679 h 2160000"/>
              <a:gd name="connsiteX243" fmla="*/ 910701 w 10800000"/>
              <a:gd name="connsiteY243" fmla="*/ 575527 h 2160000"/>
              <a:gd name="connsiteX244" fmla="*/ 873638 w 10800000"/>
              <a:gd name="connsiteY244" fmla="*/ 612375 h 2160000"/>
              <a:gd name="connsiteX245" fmla="*/ 964712 w 10800000"/>
              <a:gd name="connsiteY245" fmla="*/ 613431 h 2160000"/>
              <a:gd name="connsiteX246" fmla="*/ 925528 w 10800000"/>
              <a:gd name="connsiteY246" fmla="*/ 574478 h 2160000"/>
              <a:gd name="connsiteX247" fmla="*/ 925528 w 10800000"/>
              <a:gd name="connsiteY247" fmla="*/ 574475 h 2160000"/>
              <a:gd name="connsiteX248" fmla="*/ 964708 w 10800000"/>
              <a:gd name="connsiteY248" fmla="*/ 535518 h 2160000"/>
              <a:gd name="connsiteX249" fmla="*/ 964712 w 10800000"/>
              <a:gd name="connsiteY249" fmla="*/ 535518 h 2160000"/>
              <a:gd name="connsiteX250" fmla="*/ 1003895 w 10800000"/>
              <a:gd name="connsiteY250" fmla="*/ 574467 h 2160000"/>
              <a:gd name="connsiteX251" fmla="*/ 1003895 w 10800000"/>
              <a:gd name="connsiteY251" fmla="*/ 574475 h 2160000"/>
              <a:gd name="connsiteX252" fmla="*/ 964719 w 10800000"/>
              <a:gd name="connsiteY252" fmla="*/ 613431 h 2160000"/>
              <a:gd name="connsiteX253" fmla="*/ 964712 w 10800000"/>
              <a:gd name="connsiteY253" fmla="*/ 613431 h 2160000"/>
              <a:gd name="connsiteX254" fmla="*/ 1055770 w 10800000"/>
              <a:gd name="connsiteY254" fmla="*/ 614465 h 2160000"/>
              <a:gd name="connsiteX255" fmla="*/ 1014484 w 10800000"/>
              <a:gd name="connsiteY255" fmla="*/ 573419 h 2160000"/>
              <a:gd name="connsiteX256" fmla="*/ 1055770 w 10800000"/>
              <a:gd name="connsiteY256" fmla="*/ 532354 h 2160000"/>
              <a:gd name="connsiteX257" fmla="*/ 1097075 w 10800000"/>
              <a:gd name="connsiteY257" fmla="*/ 573408 h 2160000"/>
              <a:gd name="connsiteX258" fmla="*/ 1097075 w 10800000"/>
              <a:gd name="connsiteY258" fmla="*/ 573419 h 2160000"/>
              <a:gd name="connsiteX259" fmla="*/ 1055770 w 10800000"/>
              <a:gd name="connsiteY259" fmla="*/ 614465 h 2160000"/>
              <a:gd name="connsiteX260" fmla="*/ 2187320 w 10800000"/>
              <a:gd name="connsiteY260" fmla="*/ 619942 h 2160000"/>
              <a:gd name="connsiteX261" fmla="*/ 2194632 w 10800000"/>
              <a:gd name="connsiteY261" fmla="*/ 611691 h 2160000"/>
              <a:gd name="connsiteX262" fmla="*/ 2193534 w 10800000"/>
              <a:gd name="connsiteY262" fmla="*/ 610728 h 2160000"/>
              <a:gd name="connsiteX263" fmla="*/ 2184883 w 10800000"/>
              <a:gd name="connsiteY263" fmla="*/ 617147 h 2160000"/>
              <a:gd name="connsiteX264" fmla="*/ 2187320 w 10800000"/>
              <a:gd name="connsiteY264" fmla="*/ 619942 h 2160000"/>
              <a:gd name="connsiteX265" fmla="*/ 2096319 w 10800000"/>
              <a:gd name="connsiteY265" fmla="*/ 624546 h 2160000"/>
              <a:gd name="connsiteX266" fmla="*/ 2106796 w 10800000"/>
              <a:gd name="connsiteY266" fmla="*/ 612708 h 2160000"/>
              <a:gd name="connsiteX267" fmla="*/ 2102479 w 10800000"/>
              <a:gd name="connsiteY267" fmla="*/ 608935 h 2160000"/>
              <a:gd name="connsiteX268" fmla="*/ 2090439 w 10800000"/>
              <a:gd name="connsiteY268" fmla="*/ 617759 h 2160000"/>
              <a:gd name="connsiteX269" fmla="*/ 2096319 w 10800000"/>
              <a:gd name="connsiteY269" fmla="*/ 624546 h 2160000"/>
              <a:gd name="connsiteX270" fmla="*/ 2005339 w 10800000"/>
              <a:gd name="connsiteY270" fmla="*/ 629432 h 2160000"/>
              <a:gd name="connsiteX271" fmla="*/ 2019161 w 10800000"/>
              <a:gd name="connsiteY271" fmla="*/ 613707 h 2160000"/>
              <a:gd name="connsiteX272" fmla="*/ 2011179 w 10800000"/>
              <a:gd name="connsiteY272" fmla="*/ 606791 h 2160000"/>
              <a:gd name="connsiteX273" fmla="*/ 1995549 w 10800000"/>
              <a:gd name="connsiteY273" fmla="*/ 618185 h 2160000"/>
              <a:gd name="connsiteX274" fmla="*/ 2005339 w 10800000"/>
              <a:gd name="connsiteY274" fmla="*/ 629432 h 2160000"/>
              <a:gd name="connsiteX275" fmla="*/ 1914056 w 10800000"/>
              <a:gd name="connsiteY275" fmla="*/ 635481 h 2160000"/>
              <a:gd name="connsiteX276" fmla="*/ 1931807 w 10800000"/>
              <a:gd name="connsiteY276" fmla="*/ 614652 h 2160000"/>
              <a:gd name="connsiteX277" fmla="*/ 1920177 w 10800000"/>
              <a:gd name="connsiteY277" fmla="*/ 604718 h 2160000"/>
              <a:gd name="connsiteX278" fmla="*/ 1899900 w 10800000"/>
              <a:gd name="connsiteY278" fmla="*/ 619037 h 2160000"/>
              <a:gd name="connsiteX279" fmla="*/ 1914056 w 10800000"/>
              <a:gd name="connsiteY279" fmla="*/ 635481 h 2160000"/>
              <a:gd name="connsiteX280" fmla="*/ 1823260 w 10800000"/>
              <a:gd name="connsiteY280" fmla="*/ 642082 h 2160000"/>
              <a:gd name="connsiteX281" fmla="*/ 1845065 w 10800000"/>
              <a:gd name="connsiteY281" fmla="*/ 615947 h 2160000"/>
              <a:gd name="connsiteX282" fmla="*/ 1829122 w 10800000"/>
              <a:gd name="connsiteY282" fmla="*/ 602571 h 2160000"/>
              <a:gd name="connsiteX283" fmla="*/ 1804376 w 10800000"/>
              <a:gd name="connsiteY283" fmla="*/ 619627 h 2160000"/>
              <a:gd name="connsiteX284" fmla="*/ 1823260 w 10800000"/>
              <a:gd name="connsiteY284" fmla="*/ 642082 h 2160000"/>
              <a:gd name="connsiteX285" fmla="*/ 1732335 w 10800000"/>
              <a:gd name="connsiteY285" fmla="*/ 650555 h 2160000"/>
              <a:gd name="connsiteX286" fmla="*/ 1758513 w 10800000"/>
              <a:gd name="connsiteY286" fmla="*/ 617000 h 2160000"/>
              <a:gd name="connsiteX287" fmla="*/ 1738045 w 10800000"/>
              <a:gd name="connsiteY287" fmla="*/ 600258 h 2160000"/>
              <a:gd name="connsiteX288" fmla="*/ 1707906 w 10800000"/>
              <a:gd name="connsiteY288" fmla="*/ 620107 h 2160000"/>
              <a:gd name="connsiteX289" fmla="*/ 1732335 w 10800000"/>
              <a:gd name="connsiteY289" fmla="*/ 650555 h 2160000"/>
              <a:gd name="connsiteX290" fmla="*/ 48356 w 10800000"/>
              <a:gd name="connsiteY290" fmla="*/ 686773 h 2160000"/>
              <a:gd name="connsiteX291" fmla="*/ 41658 w 10800000"/>
              <a:gd name="connsiteY291" fmla="*/ 680097 h 2160000"/>
              <a:gd name="connsiteX292" fmla="*/ 48356 w 10800000"/>
              <a:gd name="connsiteY292" fmla="*/ 673439 h 2160000"/>
              <a:gd name="connsiteX293" fmla="*/ 55073 w 10800000"/>
              <a:gd name="connsiteY293" fmla="*/ 680097 h 2160000"/>
              <a:gd name="connsiteX294" fmla="*/ 48376 w 10800000"/>
              <a:gd name="connsiteY294" fmla="*/ 686773 h 2160000"/>
              <a:gd name="connsiteX295" fmla="*/ 48356 w 10800000"/>
              <a:gd name="connsiteY295" fmla="*/ 686773 h 2160000"/>
              <a:gd name="connsiteX296" fmla="*/ 139432 w 10800000"/>
              <a:gd name="connsiteY296" fmla="*/ 687828 h 2160000"/>
              <a:gd name="connsiteX297" fmla="*/ 130613 w 10800000"/>
              <a:gd name="connsiteY297" fmla="*/ 679048 h 2160000"/>
              <a:gd name="connsiteX298" fmla="*/ 130613 w 10800000"/>
              <a:gd name="connsiteY298" fmla="*/ 679041 h 2160000"/>
              <a:gd name="connsiteX299" fmla="*/ 139432 w 10800000"/>
              <a:gd name="connsiteY299" fmla="*/ 670274 h 2160000"/>
              <a:gd name="connsiteX300" fmla="*/ 148251 w 10800000"/>
              <a:gd name="connsiteY300" fmla="*/ 679041 h 2160000"/>
              <a:gd name="connsiteX301" fmla="*/ 139439 w 10800000"/>
              <a:gd name="connsiteY301" fmla="*/ 687828 h 2160000"/>
              <a:gd name="connsiteX302" fmla="*/ 139432 w 10800000"/>
              <a:gd name="connsiteY302" fmla="*/ 687828 h 2160000"/>
              <a:gd name="connsiteX303" fmla="*/ 230507 w 10800000"/>
              <a:gd name="connsiteY303" fmla="*/ 688863 h 2160000"/>
              <a:gd name="connsiteX304" fmla="*/ 219549 w 10800000"/>
              <a:gd name="connsiteY304" fmla="*/ 678003 h 2160000"/>
              <a:gd name="connsiteX305" fmla="*/ 219549 w 10800000"/>
              <a:gd name="connsiteY305" fmla="*/ 677988 h 2160000"/>
              <a:gd name="connsiteX306" fmla="*/ 230493 w 10800000"/>
              <a:gd name="connsiteY306" fmla="*/ 667110 h 2160000"/>
              <a:gd name="connsiteX307" fmla="*/ 230507 w 10800000"/>
              <a:gd name="connsiteY307" fmla="*/ 667110 h 2160000"/>
              <a:gd name="connsiteX308" fmla="*/ 241448 w 10800000"/>
              <a:gd name="connsiteY308" fmla="*/ 677988 h 2160000"/>
              <a:gd name="connsiteX309" fmla="*/ 230507 w 10800000"/>
              <a:gd name="connsiteY309" fmla="*/ 688863 h 2160000"/>
              <a:gd name="connsiteX310" fmla="*/ 321565 w 10800000"/>
              <a:gd name="connsiteY310" fmla="*/ 689919 h 2160000"/>
              <a:gd name="connsiteX311" fmla="*/ 308503 w 10800000"/>
              <a:gd name="connsiteY311" fmla="*/ 676936 h 2160000"/>
              <a:gd name="connsiteX312" fmla="*/ 308503 w 10800000"/>
              <a:gd name="connsiteY312" fmla="*/ 676932 h 2160000"/>
              <a:gd name="connsiteX313" fmla="*/ 321563 w 10800000"/>
              <a:gd name="connsiteY313" fmla="*/ 663949 h 2160000"/>
              <a:gd name="connsiteX314" fmla="*/ 321565 w 10800000"/>
              <a:gd name="connsiteY314" fmla="*/ 663949 h 2160000"/>
              <a:gd name="connsiteX315" fmla="*/ 334626 w 10800000"/>
              <a:gd name="connsiteY315" fmla="*/ 676932 h 2160000"/>
              <a:gd name="connsiteX316" fmla="*/ 321566 w 10800000"/>
              <a:gd name="connsiteY316" fmla="*/ 689919 h 2160000"/>
              <a:gd name="connsiteX317" fmla="*/ 321565 w 10800000"/>
              <a:gd name="connsiteY317" fmla="*/ 689919 h 2160000"/>
              <a:gd name="connsiteX318" fmla="*/ 412640 w 10800000"/>
              <a:gd name="connsiteY318" fmla="*/ 690971 h 2160000"/>
              <a:gd name="connsiteX319" fmla="*/ 397457 w 10800000"/>
              <a:gd name="connsiteY319" fmla="*/ 675884 h 2160000"/>
              <a:gd name="connsiteX320" fmla="*/ 397457 w 10800000"/>
              <a:gd name="connsiteY320" fmla="*/ 675876 h 2160000"/>
              <a:gd name="connsiteX321" fmla="*/ 412640 w 10800000"/>
              <a:gd name="connsiteY321" fmla="*/ 660799 h 2160000"/>
              <a:gd name="connsiteX322" fmla="*/ 427823 w 10800000"/>
              <a:gd name="connsiteY322" fmla="*/ 675876 h 2160000"/>
              <a:gd name="connsiteX323" fmla="*/ 412647 w 10800000"/>
              <a:gd name="connsiteY323" fmla="*/ 690971 h 2160000"/>
              <a:gd name="connsiteX324" fmla="*/ 412640 w 10800000"/>
              <a:gd name="connsiteY324" fmla="*/ 690971 h 2160000"/>
              <a:gd name="connsiteX325" fmla="*/ 503717 w 10800000"/>
              <a:gd name="connsiteY325" fmla="*/ 692024 h 2160000"/>
              <a:gd name="connsiteX326" fmla="*/ 486413 w 10800000"/>
              <a:gd name="connsiteY326" fmla="*/ 674842 h 2160000"/>
              <a:gd name="connsiteX327" fmla="*/ 503703 w 10800000"/>
              <a:gd name="connsiteY327" fmla="*/ 657638 h 2160000"/>
              <a:gd name="connsiteX328" fmla="*/ 503717 w 10800000"/>
              <a:gd name="connsiteY328" fmla="*/ 657638 h 2160000"/>
              <a:gd name="connsiteX329" fmla="*/ 520999 w 10800000"/>
              <a:gd name="connsiteY329" fmla="*/ 674842 h 2160000"/>
              <a:gd name="connsiteX330" fmla="*/ 503717 w 10800000"/>
              <a:gd name="connsiteY330" fmla="*/ 692024 h 2160000"/>
              <a:gd name="connsiteX331" fmla="*/ 594960 w 10800000"/>
              <a:gd name="connsiteY331" fmla="*/ 693266 h 2160000"/>
              <a:gd name="connsiteX332" fmla="*/ 575182 w 10800000"/>
              <a:gd name="connsiteY332" fmla="*/ 673621 h 2160000"/>
              <a:gd name="connsiteX333" fmla="*/ 575182 w 10800000"/>
              <a:gd name="connsiteY333" fmla="*/ 673600 h 2160000"/>
              <a:gd name="connsiteX334" fmla="*/ 594956 w 10800000"/>
              <a:gd name="connsiteY334" fmla="*/ 653955 h 2160000"/>
              <a:gd name="connsiteX335" fmla="*/ 594960 w 10800000"/>
              <a:gd name="connsiteY335" fmla="*/ 653955 h 2160000"/>
              <a:gd name="connsiteX336" fmla="*/ 614719 w 10800000"/>
              <a:gd name="connsiteY336" fmla="*/ 673600 h 2160000"/>
              <a:gd name="connsiteX337" fmla="*/ 594963 w 10800000"/>
              <a:gd name="connsiteY337" fmla="*/ 693266 h 2160000"/>
              <a:gd name="connsiteX338" fmla="*/ 594960 w 10800000"/>
              <a:gd name="connsiteY338" fmla="*/ 693266 h 2160000"/>
              <a:gd name="connsiteX339" fmla="*/ 686033 w 10800000"/>
              <a:gd name="connsiteY339" fmla="*/ 694300 h 2160000"/>
              <a:gd name="connsiteX340" fmla="*/ 664135 w 10800000"/>
              <a:gd name="connsiteY340" fmla="*/ 672554 h 2160000"/>
              <a:gd name="connsiteX341" fmla="*/ 664135 w 10800000"/>
              <a:gd name="connsiteY341" fmla="*/ 672547 h 2160000"/>
              <a:gd name="connsiteX342" fmla="*/ 686026 w 10800000"/>
              <a:gd name="connsiteY342" fmla="*/ 650794 h 2160000"/>
              <a:gd name="connsiteX343" fmla="*/ 686033 w 10800000"/>
              <a:gd name="connsiteY343" fmla="*/ 650794 h 2160000"/>
              <a:gd name="connsiteX344" fmla="*/ 707913 w 10800000"/>
              <a:gd name="connsiteY344" fmla="*/ 672547 h 2160000"/>
              <a:gd name="connsiteX345" fmla="*/ 686033 w 10800000"/>
              <a:gd name="connsiteY345" fmla="*/ 694300 h 2160000"/>
              <a:gd name="connsiteX346" fmla="*/ 777092 w 10800000"/>
              <a:gd name="connsiteY346" fmla="*/ 695356 h 2160000"/>
              <a:gd name="connsiteX347" fmla="*/ 753091 w 10800000"/>
              <a:gd name="connsiteY347" fmla="*/ 671491 h 2160000"/>
              <a:gd name="connsiteX348" fmla="*/ 777092 w 10800000"/>
              <a:gd name="connsiteY348" fmla="*/ 647630 h 2160000"/>
              <a:gd name="connsiteX349" fmla="*/ 801093 w 10800000"/>
              <a:gd name="connsiteY349" fmla="*/ 671491 h 2160000"/>
              <a:gd name="connsiteX350" fmla="*/ 777092 w 10800000"/>
              <a:gd name="connsiteY350" fmla="*/ 695356 h 2160000"/>
              <a:gd name="connsiteX351" fmla="*/ 868165 w 10800000"/>
              <a:gd name="connsiteY351" fmla="*/ 696409 h 2160000"/>
              <a:gd name="connsiteX352" fmla="*/ 842044 w 10800000"/>
              <a:gd name="connsiteY352" fmla="*/ 670443 h 2160000"/>
              <a:gd name="connsiteX353" fmla="*/ 842044 w 10800000"/>
              <a:gd name="connsiteY353" fmla="*/ 670439 h 2160000"/>
              <a:gd name="connsiteX354" fmla="*/ 868165 w 10800000"/>
              <a:gd name="connsiteY354" fmla="*/ 644487 h 2160000"/>
              <a:gd name="connsiteX355" fmla="*/ 894290 w 10800000"/>
              <a:gd name="connsiteY355" fmla="*/ 670439 h 2160000"/>
              <a:gd name="connsiteX356" fmla="*/ 868169 w 10800000"/>
              <a:gd name="connsiteY356" fmla="*/ 696409 h 2160000"/>
              <a:gd name="connsiteX357" fmla="*/ 868165 w 10800000"/>
              <a:gd name="connsiteY357" fmla="*/ 696409 h 2160000"/>
              <a:gd name="connsiteX358" fmla="*/ 959242 w 10800000"/>
              <a:gd name="connsiteY358" fmla="*/ 697465 h 2160000"/>
              <a:gd name="connsiteX359" fmla="*/ 931000 w 10800000"/>
              <a:gd name="connsiteY359" fmla="*/ 669401 h 2160000"/>
              <a:gd name="connsiteX360" fmla="*/ 959232 w 10800000"/>
              <a:gd name="connsiteY360" fmla="*/ 641323 h 2160000"/>
              <a:gd name="connsiteX361" fmla="*/ 959242 w 10800000"/>
              <a:gd name="connsiteY361" fmla="*/ 641323 h 2160000"/>
              <a:gd name="connsiteX362" fmla="*/ 987466 w 10800000"/>
              <a:gd name="connsiteY362" fmla="*/ 669401 h 2160000"/>
              <a:gd name="connsiteX363" fmla="*/ 959242 w 10800000"/>
              <a:gd name="connsiteY363" fmla="*/ 697465 h 2160000"/>
              <a:gd name="connsiteX364" fmla="*/ 1050298 w 10800000"/>
              <a:gd name="connsiteY364" fmla="*/ 698517 h 2160000"/>
              <a:gd name="connsiteX365" fmla="*/ 1019953 w 10800000"/>
              <a:gd name="connsiteY365" fmla="*/ 668349 h 2160000"/>
              <a:gd name="connsiteX366" fmla="*/ 1050298 w 10800000"/>
              <a:gd name="connsiteY366" fmla="*/ 638159 h 2160000"/>
              <a:gd name="connsiteX367" fmla="*/ 1080664 w 10800000"/>
              <a:gd name="connsiteY367" fmla="*/ 668331 h 2160000"/>
              <a:gd name="connsiteX368" fmla="*/ 1080664 w 10800000"/>
              <a:gd name="connsiteY368" fmla="*/ 668349 h 2160000"/>
              <a:gd name="connsiteX369" fmla="*/ 1050298 w 10800000"/>
              <a:gd name="connsiteY369" fmla="*/ 698517 h 2160000"/>
              <a:gd name="connsiteX370" fmla="*/ 1141375 w 10800000"/>
              <a:gd name="connsiteY370" fmla="*/ 699573 h 2160000"/>
              <a:gd name="connsiteX371" fmla="*/ 1108910 w 10800000"/>
              <a:gd name="connsiteY371" fmla="*/ 667293 h 2160000"/>
              <a:gd name="connsiteX372" fmla="*/ 1141371 w 10800000"/>
              <a:gd name="connsiteY372" fmla="*/ 634998 h 2160000"/>
              <a:gd name="connsiteX373" fmla="*/ 1141375 w 10800000"/>
              <a:gd name="connsiteY373" fmla="*/ 634998 h 2160000"/>
              <a:gd name="connsiteX374" fmla="*/ 1173862 w 10800000"/>
              <a:gd name="connsiteY374" fmla="*/ 667271 h 2160000"/>
              <a:gd name="connsiteX375" fmla="*/ 1173862 w 10800000"/>
              <a:gd name="connsiteY375" fmla="*/ 667293 h 2160000"/>
              <a:gd name="connsiteX376" fmla="*/ 1141378 w 10800000"/>
              <a:gd name="connsiteY376" fmla="*/ 699573 h 2160000"/>
              <a:gd name="connsiteX377" fmla="*/ 1141375 w 10800000"/>
              <a:gd name="connsiteY377" fmla="*/ 699573 h 2160000"/>
              <a:gd name="connsiteX378" fmla="*/ 1232617 w 10800000"/>
              <a:gd name="connsiteY378" fmla="*/ 700794 h 2160000"/>
              <a:gd name="connsiteX379" fmla="*/ 1197675 w 10800000"/>
              <a:gd name="connsiteY379" fmla="*/ 666054 h 2160000"/>
              <a:gd name="connsiteX380" fmla="*/ 1232617 w 10800000"/>
              <a:gd name="connsiteY380" fmla="*/ 631314 h 2160000"/>
              <a:gd name="connsiteX381" fmla="*/ 1267578 w 10800000"/>
              <a:gd name="connsiteY381" fmla="*/ 666043 h 2160000"/>
              <a:gd name="connsiteX382" fmla="*/ 1267578 w 10800000"/>
              <a:gd name="connsiteY382" fmla="*/ 666054 h 2160000"/>
              <a:gd name="connsiteX383" fmla="*/ 1232628 w 10800000"/>
              <a:gd name="connsiteY383" fmla="*/ 700794 h 2160000"/>
              <a:gd name="connsiteX384" fmla="*/ 1232617 w 10800000"/>
              <a:gd name="connsiteY384" fmla="*/ 700794 h 2160000"/>
              <a:gd name="connsiteX385" fmla="*/ 1323694 w 10800000"/>
              <a:gd name="connsiteY385" fmla="*/ 701846 h 2160000"/>
              <a:gd name="connsiteX386" fmla="*/ 1286631 w 10800000"/>
              <a:gd name="connsiteY386" fmla="*/ 664998 h 2160000"/>
              <a:gd name="connsiteX387" fmla="*/ 1323694 w 10800000"/>
              <a:gd name="connsiteY387" fmla="*/ 628150 h 2160000"/>
              <a:gd name="connsiteX388" fmla="*/ 1360757 w 10800000"/>
              <a:gd name="connsiteY388" fmla="*/ 664998 h 2160000"/>
              <a:gd name="connsiteX389" fmla="*/ 1323694 w 10800000"/>
              <a:gd name="connsiteY389" fmla="*/ 701846 h 2160000"/>
              <a:gd name="connsiteX390" fmla="*/ 1414768 w 10800000"/>
              <a:gd name="connsiteY390" fmla="*/ 702902 h 2160000"/>
              <a:gd name="connsiteX391" fmla="*/ 1375584 w 10800000"/>
              <a:gd name="connsiteY391" fmla="*/ 663949 h 2160000"/>
              <a:gd name="connsiteX392" fmla="*/ 1375584 w 10800000"/>
              <a:gd name="connsiteY392" fmla="*/ 663946 h 2160000"/>
              <a:gd name="connsiteX393" fmla="*/ 1414768 w 10800000"/>
              <a:gd name="connsiteY393" fmla="*/ 625007 h 2160000"/>
              <a:gd name="connsiteX394" fmla="*/ 1453951 w 10800000"/>
              <a:gd name="connsiteY394" fmla="*/ 663946 h 2160000"/>
              <a:gd name="connsiteX395" fmla="*/ 1414775 w 10800000"/>
              <a:gd name="connsiteY395" fmla="*/ 702902 h 2160000"/>
              <a:gd name="connsiteX396" fmla="*/ 1414768 w 10800000"/>
              <a:gd name="connsiteY396" fmla="*/ 702902 h 2160000"/>
              <a:gd name="connsiteX397" fmla="*/ 1505827 w 10800000"/>
              <a:gd name="connsiteY397" fmla="*/ 703954 h 2160000"/>
              <a:gd name="connsiteX398" fmla="*/ 1464540 w 10800000"/>
              <a:gd name="connsiteY398" fmla="*/ 662908 h 2160000"/>
              <a:gd name="connsiteX399" fmla="*/ 1505827 w 10800000"/>
              <a:gd name="connsiteY399" fmla="*/ 621843 h 2160000"/>
              <a:gd name="connsiteX400" fmla="*/ 1547131 w 10800000"/>
              <a:gd name="connsiteY400" fmla="*/ 662897 h 2160000"/>
              <a:gd name="connsiteX401" fmla="*/ 1547131 w 10800000"/>
              <a:gd name="connsiteY401" fmla="*/ 662908 h 2160000"/>
              <a:gd name="connsiteX402" fmla="*/ 1505827 w 10800000"/>
              <a:gd name="connsiteY402" fmla="*/ 703954 h 2160000"/>
              <a:gd name="connsiteX403" fmla="*/ 2637376 w 10800000"/>
              <a:gd name="connsiteY403" fmla="*/ 709413 h 2160000"/>
              <a:gd name="connsiteX404" fmla="*/ 2644707 w 10800000"/>
              <a:gd name="connsiteY404" fmla="*/ 701162 h 2160000"/>
              <a:gd name="connsiteX405" fmla="*/ 2643590 w 10800000"/>
              <a:gd name="connsiteY405" fmla="*/ 700199 h 2160000"/>
              <a:gd name="connsiteX406" fmla="*/ 2634939 w 10800000"/>
              <a:gd name="connsiteY406" fmla="*/ 706639 h 2160000"/>
              <a:gd name="connsiteX407" fmla="*/ 2637376 w 10800000"/>
              <a:gd name="connsiteY407" fmla="*/ 709413 h 2160000"/>
              <a:gd name="connsiteX408" fmla="*/ 2546377 w 10800000"/>
              <a:gd name="connsiteY408" fmla="*/ 714018 h 2160000"/>
              <a:gd name="connsiteX409" fmla="*/ 2556852 w 10800000"/>
              <a:gd name="connsiteY409" fmla="*/ 702200 h 2160000"/>
              <a:gd name="connsiteX410" fmla="*/ 2552535 w 10800000"/>
              <a:gd name="connsiteY410" fmla="*/ 698406 h 2160000"/>
              <a:gd name="connsiteX411" fmla="*/ 2540499 w 10800000"/>
              <a:gd name="connsiteY411" fmla="*/ 707248 h 2160000"/>
              <a:gd name="connsiteX412" fmla="*/ 2546375 w 10800000"/>
              <a:gd name="connsiteY412" fmla="*/ 714020 h 2160000"/>
              <a:gd name="connsiteX413" fmla="*/ 2546378 w 10800000"/>
              <a:gd name="connsiteY413" fmla="*/ 714020 h 2160000"/>
              <a:gd name="connsiteX414" fmla="*/ 2546377 w 10800000"/>
              <a:gd name="connsiteY414" fmla="*/ 714018 h 2160000"/>
              <a:gd name="connsiteX415" fmla="*/ 2455395 w 10800000"/>
              <a:gd name="connsiteY415" fmla="*/ 718903 h 2160000"/>
              <a:gd name="connsiteX416" fmla="*/ 2455413 w 10800000"/>
              <a:gd name="connsiteY416" fmla="*/ 718885 h 2160000"/>
              <a:gd name="connsiteX417" fmla="*/ 2469217 w 10800000"/>
              <a:gd name="connsiteY417" fmla="*/ 703178 h 2160000"/>
              <a:gd name="connsiteX418" fmla="*/ 2461480 w 10800000"/>
              <a:gd name="connsiteY418" fmla="*/ 696520 h 2160000"/>
              <a:gd name="connsiteX419" fmla="*/ 2445832 w 10800000"/>
              <a:gd name="connsiteY419" fmla="*/ 707860 h 2160000"/>
              <a:gd name="connsiteX420" fmla="*/ 2455395 w 10800000"/>
              <a:gd name="connsiteY420" fmla="*/ 718903 h 2160000"/>
              <a:gd name="connsiteX421" fmla="*/ 2364430 w 10800000"/>
              <a:gd name="connsiteY421" fmla="*/ 724286 h 2160000"/>
              <a:gd name="connsiteX422" fmla="*/ 2381751 w 10800000"/>
              <a:gd name="connsiteY422" fmla="*/ 704198 h 2160000"/>
              <a:gd name="connsiteX423" fmla="*/ 2370162 w 10800000"/>
              <a:gd name="connsiteY423" fmla="*/ 694282 h 2160000"/>
              <a:gd name="connsiteX424" fmla="*/ 2370144 w 10800000"/>
              <a:gd name="connsiteY424" fmla="*/ 694300 h 2160000"/>
              <a:gd name="connsiteX425" fmla="*/ 2350568 w 10800000"/>
              <a:gd name="connsiteY425" fmla="*/ 708246 h 2160000"/>
              <a:gd name="connsiteX426" fmla="*/ 2364430 w 10800000"/>
              <a:gd name="connsiteY426" fmla="*/ 724286 h 2160000"/>
              <a:gd name="connsiteX427" fmla="*/ 2273187 w 10800000"/>
              <a:gd name="connsiteY427" fmla="*/ 731241 h 2160000"/>
              <a:gd name="connsiteX428" fmla="*/ 2294732 w 10800000"/>
              <a:gd name="connsiteY428" fmla="*/ 705175 h 2160000"/>
              <a:gd name="connsiteX429" fmla="*/ 2279196 w 10800000"/>
              <a:gd name="connsiteY429" fmla="*/ 692063 h 2160000"/>
              <a:gd name="connsiteX430" fmla="*/ 2254432 w 10800000"/>
              <a:gd name="connsiteY430" fmla="*/ 709116 h 2160000"/>
              <a:gd name="connsiteX431" fmla="*/ 2273187 w 10800000"/>
              <a:gd name="connsiteY431" fmla="*/ 731241 h 2160000"/>
              <a:gd name="connsiteX432" fmla="*/ 2182391 w 10800000"/>
              <a:gd name="connsiteY432" fmla="*/ 740047 h 2160000"/>
              <a:gd name="connsiteX433" fmla="*/ 2208570 w 10800000"/>
              <a:gd name="connsiteY433" fmla="*/ 706489 h 2160000"/>
              <a:gd name="connsiteX434" fmla="*/ 2188101 w 10800000"/>
              <a:gd name="connsiteY434" fmla="*/ 689751 h 2160000"/>
              <a:gd name="connsiteX435" fmla="*/ 2157980 w 10800000"/>
              <a:gd name="connsiteY435" fmla="*/ 709578 h 2160000"/>
              <a:gd name="connsiteX436" fmla="*/ 2182391 w 10800000"/>
              <a:gd name="connsiteY436" fmla="*/ 740047 h 2160000"/>
              <a:gd name="connsiteX437" fmla="*/ 45156 w 10800000"/>
              <a:gd name="connsiteY437" fmla="*/ 773101 h 2160000"/>
              <a:gd name="connsiteX438" fmla="*/ 45100 w 10800000"/>
              <a:gd name="connsiteY438" fmla="*/ 773083 h 2160000"/>
              <a:gd name="connsiteX439" fmla="*/ 45045 w 10800000"/>
              <a:gd name="connsiteY439" fmla="*/ 773065 h 2160000"/>
              <a:gd name="connsiteX440" fmla="*/ 45026 w 10800000"/>
              <a:gd name="connsiteY440" fmla="*/ 773065 h 2160000"/>
              <a:gd name="connsiteX441" fmla="*/ 45007 w 10800000"/>
              <a:gd name="connsiteY441" fmla="*/ 773047 h 2160000"/>
              <a:gd name="connsiteX442" fmla="*/ 44989 w 10800000"/>
              <a:gd name="connsiteY442" fmla="*/ 773025 h 2160000"/>
              <a:gd name="connsiteX443" fmla="*/ 44933 w 10800000"/>
              <a:gd name="connsiteY443" fmla="*/ 773008 h 2160000"/>
              <a:gd name="connsiteX444" fmla="*/ 44914 w 10800000"/>
              <a:gd name="connsiteY444" fmla="*/ 772990 h 2160000"/>
              <a:gd name="connsiteX445" fmla="*/ 44895 w 10800000"/>
              <a:gd name="connsiteY445" fmla="*/ 772932 h 2160000"/>
              <a:gd name="connsiteX446" fmla="*/ 44877 w 10800000"/>
              <a:gd name="connsiteY446" fmla="*/ 772915 h 2160000"/>
              <a:gd name="connsiteX447" fmla="*/ 44858 w 10800000"/>
              <a:gd name="connsiteY447" fmla="*/ 772897 h 2160000"/>
              <a:gd name="connsiteX448" fmla="*/ 44840 w 10800000"/>
              <a:gd name="connsiteY448" fmla="*/ 772839 h 2160000"/>
              <a:gd name="connsiteX449" fmla="*/ 44840 w 10800000"/>
              <a:gd name="connsiteY449" fmla="*/ 772821 h 2160000"/>
              <a:gd name="connsiteX450" fmla="*/ 44821 w 10800000"/>
              <a:gd name="connsiteY450" fmla="*/ 772764 h 2160000"/>
              <a:gd name="connsiteX451" fmla="*/ 44821 w 10800000"/>
              <a:gd name="connsiteY451" fmla="*/ 772743 h 2160000"/>
              <a:gd name="connsiteX452" fmla="*/ 44821 w 10800000"/>
              <a:gd name="connsiteY452" fmla="*/ 772707 h 2160000"/>
              <a:gd name="connsiteX453" fmla="*/ 44840 w 10800000"/>
              <a:gd name="connsiteY453" fmla="*/ 772650 h 2160000"/>
              <a:gd name="connsiteX454" fmla="*/ 44840 w 10800000"/>
              <a:gd name="connsiteY454" fmla="*/ 772632 h 2160000"/>
              <a:gd name="connsiteX455" fmla="*/ 44858 w 10800000"/>
              <a:gd name="connsiteY455" fmla="*/ 772574 h 2160000"/>
              <a:gd name="connsiteX456" fmla="*/ 44877 w 10800000"/>
              <a:gd name="connsiteY456" fmla="*/ 772557 h 2160000"/>
              <a:gd name="connsiteX457" fmla="*/ 44895 w 10800000"/>
              <a:gd name="connsiteY457" fmla="*/ 772539 h 2160000"/>
              <a:gd name="connsiteX458" fmla="*/ 44914 w 10800000"/>
              <a:gd name="connsiteY458" fmla="*/ 772521 h 2160000"/>
              <a:gd name="connsiteX459" fmla="*/ 44914 w 10800000"/>
              <a:gd name="connsiteY459" fmla="*/ 772499 h 2160000"/>
              <a:gd name="connsiteX460" fmla="*/ 44970 w 10800000"/>
              <a:gd name="connsiteY460" fmla="*/ 772464 h 2160000"/>
              <a:gd name="connsiteX461" fmla="*/ 44989 w 10800000"/>
              <a:gd name="connsiteY461" fmla="*/ 772446 h 2160000"/>
              <a:gd name="connsiteX462" fmla="*/ 45007 w 10800000"/>
              <a:gd name="connsiteY462" fmla="*/ 772428 h 2160000"/>
              <a:gd name="connsiteX463" fmla="*/ 45026 w 10800000"/>
              <a:gd name="connsiteY463" fmla="*/ 772428 h 2160000"/>
              <a:gd name="connsiteX464" fmla="*/ 45082 w 10800000"/>
              <a:gd name="connsiteY464" fmla="*/ 772410 h 2160000"/>
              <a:gd name="connsiteX465" fmla="*/ 45137 w 10800000"/>
              <a:gd name="connsiteY465" fmla="*/ 772392 h 2160000"/>
              <a:gd name="connsiteX466" fmla="*/ 45156 w 10800000"/>
              <a:gd name="connsiteY466" fmla="*/ 772392 h 2160000"/>
              <a:gd name="connsiteX467" fmla="*/ 45175 w 10800000"/>
              <a:gd name="connsiteY467" fmla="*/ 772392 h 2160000"/>
              <a:gd name="connsiteX468" fmla="*/ 45212 w 10800000"/>
              <a:gd name="connsiteY468" fmla="*/ 772392 h 2160000"/>
              <a:gd name="connsiteX469" fmla="*/ 45267 w 10800000"/>
              <a:gd name="connsiteY469" fmla="*/ 772392 h 2160000"/>
              <a:gd name="connsiteX470" fmla="*/ 45286 w 10800000"/>
              <a:gd name="connsiteY470" fmla="*/ 772410 h 2160000"/>
              <a:gd name="connsiteX471" fmla="*/ 45342 w 10800000"/>
              <a:gd name="connsiteY471" fmla="*/ 772428 h 2160000"/>
              <a:gd name="connsiteX472" fmla="*/ 45361 w 10800000"/>
              <a:gd name="connsiteY472" fmla="*/ 772428 h 2160000"/>
              <a:gd name="connsiteX473" fmla="*/ 45379 w 10800000"/>
              <a:gd name="connsiteY473" fmla="*/ 772446 h 2160000"/>
              <a:gd name="connsiteX474" fmla="*/ 45398 w 10800000"/>
              <a:gd name="connsiteY474" fmla="*/ 772464 h 2160000"/>
              <a:gd name="connsiteX475" fmla="*/ 45416 w 10800000"/>
              <a:gd name="connsiteY475" fmla="*/ 772485 h 2160000"/>
              <a:gd name="connsiteX476" fmla="*/ 45435 w 10800000"/>
              <a:gd name="connsiteY476" fmla="*/ 772503 h 2160000"/>
              <a:gd name="connsiteX477" fmla="*/ 45454 w 10800000"/>
              <a:gd name="connsiteY477" fmla="*/ 772521 h 2160000"/>
              <a:gd name="connsiteX478" fmla="*/ 45472 w 10800000"/>
              <a:gd name="connsiteY478" fmla="*/ 772539 h 2160000"/>
              <a:gd name="connsiteX479" fmla="*/ 45491 w 10800000"/>
              <a:gd name="connsiteY479" fmla="*/ 772557 h 2160000"/>
              <a:gd name="connsiteX480" fmla="*/ 45509 w 10800000"/>
              <a:gd name="connsiteY480" fmla="*/ 772614 h 2160000"/>
              <a:gd name="connsiteX481" fmla="*/ 45528 w 10800000"/>
              <a:gd name="connsiteY481" fmla="*/ 772635 h 2160000"/>
              <a:gd name="connsiteX482" fmla="*/ 45528 w 10800000"/>
              <a:gd name="connsiteY482" fmla="*/ 772689 h 2160000"/>
              <a:gd name="connsiteX483" fmla="*/ 45528 w 10800000"/>
              <a:gd name="connsiteY483" fmla="*/ 772746 h 2160000"/>
              <a:gd name="connsiteX484" fmla="*/ 45528 w 10800000"/>
              <a:gd name="connsiteY484" fmla="*/ 772804 h 2160000"/>
              <a:gd name="connsiteX485" fmla="*/ 45528 w 10800000"/>
              <a:gd name="connsiteY485" fmla="*/ 772825 h 2160000"/>
              <a:gd name="connsiteX486" fmla="*/ 45509 w 10800000"/>
              <a:gd name="connsiteY486" fmla="*/ 772879 h 2160000"/>
              <a:gd name="connsiteX487" fmla="*/ 45491 w 10800000"/>
              <a:gd name="connsiteY487" fmla="*/ 772897 h 2160000"/>
              <a:gd name="connsiteX488" fmla="*/ 45491 w 10800000"/>
              <a:gd name="connsiteY488" fmla="*/ 772915 h 2160000"/>
              <a:gd name="connsiteX489" fmla="*/ 45454 w 10800000"/>
              <a:gd name="connsiteY489" fmla="*/ 772968 h 2160000"/>
              <a:gd name="connsiteX490" fmla="*/ 45435 w 10800000"/>
              <a:gd name="connsiteY490" fmla="*/ 772986 h 2160000"/>
              <a:gd name="connsiteX491" fmla="*/ 45416 w 10800000"/>
              <a:gd name="connsiteY491" fmla="*/ 773004 h 2160000"/>
              <a:gd name="connsiteX492" fmla="*/ 45398 w 10800000"/>
              <a:gd name="connsiteY492" fmla="*/ 773025 h 2160000"/>
              <a:gd name="connsiteX493" fmla="*/ 45379 w 10800000"/>
              <a:gd name="connsiteY493" fmla="*/ 773025 h 2160000"/>
              <a:gd name="connsiteX494" fmla="*/ 45361 w 10800000"/>
              <a:gd name="connsiteY494" fmla="*/ 773043 h 2160000"/>
              <a:gd name="connsiteX495" fmla="*/ 45305 w 10800000"/>
              <a:gd name="connsiteY495" fmla="*/ 773061 h 2160000"/>
              <a:gd name="connsiteX496" fmla="*/ 45286 w 10800000"/>
              <a:gd name="connsiteY496" fmla="*/ 773079 h 2160000"/>
              <a:gd name="connsiteX497" fmla="*/ 45230 w 10800000"/>
              <a:gd name="connsiteY497" fmla="*/ 773079 h 2160000"/>
              <a:gd name="connsiteX498" fmla="*/ 45175 w 10800000"/>
              <a:gd name="connsiteY498" fmla="*/ 773097 h 2160000"/>
              <a:gd name="connsiteX499" fmla="*/ 45156 w 10800000"/>
              <a:gd name="connsiteY499" fmla="*/ 773097 h 2160000"/>
              <a:gd name="connsiteX500" fmla="*/ 135264 w 10800000"/>
              <a:gd name="connsiteY500" fmla="*/ 773272 h 2160000"/>
              <a:gd name="connsiteX501" fmla="*/ 135264 w 10800000"/>
              <a:gd name="connsiteY501" fmla="*/ 773269 h 2160000"/>
              <a:gd name="connsiteX502" fmla="*/ 134669 w 10800000"/>
              <a:gd name="connsiteY502" fmla="*/ 772567 h 2160000"/>
              <a:gd name="connsiteX503" fmla="*/ 135374 w 10800000"/>
              <a:gd name="connsiteY503" fmla="*/ 771862 h 2160000"/>
              <a:gd name="connsiteX504" fmla="*/ 135376 w 10800000"/>
              <a:gd name="connsiteY504" fmla="*/ 771862 h 2160000"/>
              <a:gd name="connsiteX505" fmla="*/ 135394 w 10800000"/>
              <a:gd name="connsiteY505" fmla="*/ 771862 h 2160000"/>
              <a:gd name="connsiteX506" fmla="*/ 135413 w 10800000"/>
              <a:gd name="connsiteY506" fmla="*/ 771862 h 2160000"/>
              <a:gd name="connsiteX507" fmla="*/ 135432 w 10800000"/>
              <a:gd name="connsiteY507" fmla="*/ 771862 h 2160000"/>
              <a:gd name="connsiteX508" fmla="*/ 135450 w 10800000"/>
              <a:gd name="connsiteY508" fmla="*/ 771862 h 2160000"/>
              <a:gd name="connsiteX509" fmla="*/ 135469 w 10800000"/>
              <a:gd name="connsiteY509" fmla="*/ 771880 h 2160000"/>
              <a:gd name="connsiteX510" fmla="*/ 135487 w 10800000"/>
              <a:gd name="connsiteY510" fmla="*/ 771880 h 2160000"/>
              <a:gd name="connsiteX511" fmla="*/ 135506 w 10800000"/>
              <a:gd name="connsiteY511" fmla="*/ 771880 h 2160000"/>
              <a:gd name="connsiteX512" fmla="*/ 135525 w 10800000"/>
              <a:gd name="connsiteY512" fmla="*/ 771880 h 2160000"/>
              <a:gd name="connsiteX513" fmla="*/ 135543 w 10800000"/>
              <a:gd name="connsiteY513" fmla="*/ 771902 h 2160000"/>
              <a:gd name="connsiteX514" fmla="*/ 135562 w 10800000"/>
              <a:gd name="connsiteY514" fmla="*/ 771902 h 2160000"/>
              <a:gd name="connsiteX515" fmla="*/ 135580 w 10800000"/>
              <a:gd name="connsiteY515" fmla="*/ 771902 h 2160000"/>
              <a:gd name="connsiteX516" fmla="*/ 135599 w 10800000"/>
              <a:gd name="connsiteY516" fmla="*/ 771902 h 2160000"/>
              <a:gd name="connsiteX517" fmla="*/ 135618 w 10800000"/>
              <a:gd name="connsiteY517" fmla="*/ 771919 h 2160000"/>
              <a:gd name="connsiteX518" fmla="*/ 135636 w 10800000"/>
              <a:gd name="connsiteY518" fmla="*/ 771919 h 2160000"/>
              <a:gd name="connsiteX519" fmla="*/ 135655 w 10800000"/>
              <a:gd name="connsiteY519" fmla="*/ 771919 h 2160000"/>
              <a:gd name="connsiteX520" fmla="*/ 135674 w 10800000"/>
              <a:gd name="connsiteY520" fmla="*/ 771937 h 2160000"/>
              <a:gd name="connsiteX521" fmla="*/ 135692 w 10800000"/>
              <a:gd name="connsiteY521" fmla="*/ 771937 h 2160000"/>
              <a:gd name="connsiteX522" fmla="*/ 135692 w 10800000"/>
              <a:gd name="connsiteY522" fmla="*/ 771955 h 2160000"/>
              <a:gd name="connsiteX523" fmla="*/ 135711 w 10800000"/>
              <a:gd name="connsiteY523" fmla="*/ 771955 h 2160000"/>
              <a:gd name="connsiteX524" fmla="*/ 135729 w 10800000"/>
              <a:gd name="connsiteY524" fmla="*/ 771973 h 2160000"/>
              <a:gd name="connsiteX525" fmla="*/ 135748 w 10800000"/>
              <a:gd name="connsiteY525" fmla="*/ 771973 h 2160000"/>
              <a:gd name="connsiteX526" fmla="*/ 135767 w 10800000"/>
              <a:gd name="connsiteY526" fmla="*/ 771995 h 2160000"/>
              <a:gd name="connsiteX527" fmla="*/ 135785 w 10800000"/>
              <a:gd name="connsiteY527" fmla="*/ 771995 h 2160000"/>
              <a:gd name="connsiteX528" fmla="*/ 135785 w 10800000"/>
              <a:gd name="connsiteY528" fmla="*/ 772013 h 2160000"/>
              <a:gd name="connsiteX529" fmla="*/ 135804 w 10800000"/>
              <a:gd name="connsiteY529" fmla="*/ 772013 h 2160000"/>
              <a:gd name="connsiteX530" fmla="*/ 135822 w 10800000"/>
              <a:gd name="connsiteY530" fmla="*/ 772030 h 2160000"/>
              <a:gd name="connsiteX531" fmla="*/ 135841 w 10800000"/>
              <a:gd name="connsiteY531" fmla="*/ 772048 h 2160000"/>
              <a:gd name="connsiteX532" fmla="*/ 135859 w 10800000"/>
              <a:gd name="connsiteY532" fmla="*/ 772066 h 2160000"/>
              <a:gd name="connsiteX533" fmla="*/ 135878 w 10800000"/>
              <a:gd name="connsiteY533" fmla="*/ 772084 h 2160000"/>
              <a:gd name="connsiteX534" fmla="*/ 135897 w 10800000"/>
              <a:gd name="connsiteY534" fmla="*/ 772084 h 2160000"/>
              <a:gd name="connsiteX535" fmla="*/ 135897 w 10800000"/>
              <a:gd name="connsiteY535" fmla="*/ 772106 h 2160000"/>
              <a:gd name="connsiteX536" fmla="*/ 135915 w 10800000"/>
              <a:gd name="connsiteY536" fmla="*/ 772123 h 2160000"/>
              <a:gd name="connsiteX537" fmla="*/ 135915 w 10800000"/>
              <a:gd name="connsiteY537" fmla="*/ 772141 h 2160000"/>
              <a:gd name="connsiteX538" fmla="*/ 135934 w 10800000"/>
              <a:gd name="connsiteY538" fmla="*/ 772141 h 2160000"/>
              <a:gd name="connsiteX539" fmla="*/ 135953 w 10800000"/>
              <a:gd name="connsiteY539" fmla="*/ 772159 h 2160000"/>
              <a:gd name="connsiteX540" fmla="*/ 135953 w 10800000"/>
              <a:gd name="connsiteY540" fmla="*/ 772177 h 2160000"/>
              <a:gd name="connsiteX541" fmla="*/ 135971 w 10800000"/>
              <a:gd name="connsiteY541" fmla="*/ 772195 h 2160000"/>
              <a:gd name="connsiteX542" fmla="*/ 135971 w 10800000"/>
              <a:gd name="connsiteY542" fmla="*/ 772217 h 2160000"/>
              <a:gd name="connsiteX543" fmla="*/ 135990 w 10800000"/>
              <a:gd name="connsiteY543" fmla="*/ 772234 h 2160000"/>
              <a:gd name="connsiteX544" fmla="*/ 136008 w 10800000"/>
              <a:gd name="connsiteY544" fmla="*/ 772252 h 2160000"/>
              <a:gd name="connsiteX545" fmla="*/ 136008 w 10800000"/>
              <a:gd name="connsiteY545" fmla="*/ 772270 h 2160000"/>
              <a:gd name="connsiteX546" fmla="*/ 136008 w 10800000"/>
              <a:gd name="connsiteY546" fmla="*/ 772288 h 2160000"/>
              <a:gd name="connsiteX547" fmla="*/ 136027 w 10800000"/>
              <a:gd name="connsiteY547" fmla="*/ 772310 h 2160000"/>
              <a:gd name="connsiteX548" fmla="*/ 136027 w 10800000"/>
              <a:gd name="connsiteY548" fmla="*/ 772327 h 2160000"/>
              <a:gd name="connsiteX549" fmla="*/ 136046 w 10800000"/>
              <a:gd name="connsiteY549" fmla="*/ 772345 h 2160000"/>
              <a:gd name="connsiteX550" fmla="*/ 136046 w 10800000"/>
              <a:gd name="connsiteY550" fmla="*/ 772363 h 2160000"/>
              <a:gd name="connsiteX551" fmla="*/ 136046 w 10800000"/>
              <a:gd name="connsiteY551" fmla="*/ 772381 h 2160000"/>
              <a:gd name="connsiteX552" fmla="*/ 136046 w 10800000"/>
              <a:gd name="connsiteY552" fmla="*/ 772399 h 2160000"/>
              <a:gd name="connsiteX553" fmla="*/ 136064 w 10800000"/>
              <a:gd name="connsiteY553" fmla="*/ 772399 h 2160000"/>
              <a:gd name="connsiteX554" fmla="*/ 136064 w 10800000"/>
              <a:gd name="connsiteY554" fmla="*/ 772421 h 2160000"/>
              <a:gd name="connsiteX555" fmla="*/ 136064 w 10800000"/>
              <a:gd name="connsiteY555" fmla="*/ 772438 h 2160000"/>
              <a:gd name="connsiteX556" fmla="*/ 136064 w 10800000"/>
              <a:gd name="connsiteY556" fmla="*/ 772456 h 2160000"/>
              <a:gd name="connsiteX557" fmla="*/ 136064 w 10800000"/>
              <a:gd name="connsiteY557" fmla="*/ 772474 h 2160000"/>
              <a:gd name="connsiteX558" fmla="*/ 136064 w 10800000"/>
              <a:gd name="connsiteY558" fmla="*/ 772492 h 2160000"/>
              <a:gd name="connsiteX559" fmla="*/ 136064 w 10800000"/>
              <a:gd name="connsiteY559" fmla="*/ 772514 h 2160000"/>
              <a:gd name="connsiteX560" fmla="*/ 136083 w 10800000"/>
              <a:gd name="connsiteY560" fmla="*/ 772532 h 2160000"/>
              <a:gd name="connsiteX561" fmla="*/ 136083 w 10800000"/>
              <a:gd name="connsiteY561" fmla="*/ 772549 h 2160000"/>
              <a:gd name="connsiteX562" fmla="*/ 136083 w 10800000"/>
              <a:gd name="connsiteY562" fmla="*/ 772567 h 2160000"/>
              <a:gd name="connsiteX563" fmla="*/ 136083 w 10800000"/>
              <a:gd name="connsiteY563" fmla="*/ 772585 h 2160000"/>
              <a:gd name="connsiteX564" fmla="*/ 136083 w 10800000"/>
              <a:gd name="connsiteY564" fmla="*/ 772603 h 2160000"/>
              <a:gd name="connsiteX565" fmla="*/ 136064 w 10800000"/>
              <a:gd name="connsiteY565" fmla="*/ 772625 h 2160000"/>
              <a:gd name="connsiteX566" fmla="*/ 136064 w 10800000"/>
              <a:gd name="connsiteY566" fmla="*/ 772642 h 2160000"/>
              <a:gd name="connsiteX567" fmla="*/ 136064 w 10800000"/>
              <a:gd name="connsiteY567" fmla="*/ 772660 h 2160000"/>
              <a:gd name="connsiteX568" fmla="*/ 136064 w 10800000"/>
              <a:gd name="connsiteY568" fmla="*/ 772678 h 2160000"/>
              <a:gd name="connsiteX569" fmla="*/ 136064 w 10800000"/>
              <a:gd name="connsiteY569" fmla="*/ 772696 h 2160000"/>
              <a:gd name="connsiteX570" fmla="*/ 136064 w 10800000"/>
              <a:gd name="connsiteY570" fmla="*/ 772714 h 2160000"/>
              <a:gd name="connsiteX571" fmla="*/ 136064 w 10800000"/>
              <a:gd name="connsiteY571" fmla="*/ 772736 h 2160000"/>
              <a:gd name="connsiteX572" fmla="*/ 136046 w 10800000"/>
              <a:gd name="connsiteY572" fmla="*/ 772753 h 2160000"/>
              <a:gd name="connsiteX573" fmla="*/ 136046 w 10800000"/>
              <a:gd name="connsiteY573" fmla="*/ 772771 h 2160000"/>
              <a:gd name="connsiteX574" fmla="*/ 136046 w 10800000"/>
              <a:gd name="connsiteY574" fmla="*/ 772789 h 2160000"/>
              <a:gd name="connsiteX575" fmla="*/ 136046 w 10800000"/>
              <a:gd name="connsiteY575" fmla="*/ 772807 h 2160000"/>
              <a:gd name="connsiteX576" fmla="*/ 136027 w 10800000"/>
              <a:gd name="connsiteY576" fmla="*/ 772829 h 2160000"/>
              <a:gd name="connsiteX577" fmla="*/ 136008 w 10800000"/>
              <a:gd name="connsiteY577" fmla="*/ 772846 h 2160000"/>
              <a:gd name="connsiteX578" fmla="*/ 136008 w 10800000"/>
              <a:gd name="connsiteY578" fmla="*/ 772864 h 2160000"/>
              <a:gd name="connsiteX579" fmla="*/ 136008 w 10800000"/>
              <a:gd name="connsiteY579" fmla="*/ 772882 h 2160000"/>
              <a:gd name="connsiteX580" fmla="*/ 135990 w 10800000"/>
              <a:gd name="connsiteY580" fmla="*/ 772900 h 2160000"/>
              <a:gd name="connsiteX581" fmla="*/ 135990 w 10800000"/>
              <a:gd name="connsiteY581" fmla="*/ 772918 h 2160000"/>
              <a:gd name="connsiteX582" fmla="*/ 135971 w 10800000"/>
              <a:gd name="connsiteY582" fmla="*/ 772940 h 2160000"/>
              <a:gd name="connsiteX583" fmla="*/ 135971 w 10800000"/>
              <a:gd name="connsiteY583" fmla="*/ 772957 h 2160000"/>
              <a:gd name="connsiteX584" fmla="*/ 135953 w 10800000"/>
              <a:gd name="connsiteY584" fmla="*/ 772957 h 2160000"/>
              <a:gd name="connsiteX585" fmla="*/ 135953 w 10800000"/>
              <a:gd name="connsiteY585" fmla="*/ 772975 h 2160000"/>
              <a:gd name="connsiteX586" fmla="*/ 135934 w 10800000"/>
              <a:gd name="connsiteY586" fmla="*/ 772993 h 2160000"/>
              <a:gd name="connsiteX587" fmla="*/ 135915 w 10800000"/>
              <a:gd name="connsiteY587" fmla="*/ 773011 h 2160000"/>
              <a:gd name="connsiteX588" fmla="*/ 135915 w 10800000"/>
              <a:gd name="connsiteY588" fmla="*/ 773033 h 2160000"/>
              <a:gd name="connsiteX589" fmla="*/ 135897 w 10800000"/>
              <a:gd name="connsiteY589" fmla="*/ 773033 h 2160000"/>
              <a:gd name="connsiteX590" fmla="*/ 135897 w 10800000"/>
              <a:gd name="connsiteY590" fmla="*/ 773051 h 2160000"/>
              <a:gd name="connsiteX591" fmla="*/ 135878 w 10800000"/>
              <a:gd name="connsiteY591" fmla="*/ 773068 h 2160000"/>
              <a:gd name="connsiteX592" fmla="*/ 135859 w 10800000"/>
              <a:gd name="connsiteY592" fmla="*/ 773068 h 2160000"/>
              <a:gd name="connsiteX593" fmla="*/ 135841 w 10800000"/>
              <a:gd name="connsiteY593" fmla="*/ 773086 h 2160000"/>
              <a:gd name="connsiteX594" fmla="*/ 135841 w 10800000"/>
              <a:gd name="connsiteY594" fmla="*/ 773104 h 2160000"/>
              <a:gd name="connsiteX595" fmla="*/ 135822 w 10800000"/>
              <a:gd name="connsiteY595" fmla="*/ 773104 h 2160000"/>
              <a:gd name="connsiteX596" fmla="*/ 135804 w 10800000"/>
              <a:gd name="connsiteY596" fmla="*/ 773122 h 2160000"/>
              <a:gd name="connsiteX597" fmla="*/ 135785 w 10800000"/>
              <a:gd name="connsiteY597" fmla="*/ 773144 h 2160000"/>
              <a:gd name="connsiteX598" fmla="*/ 135767 w 10800000"/>
              <a:gd name="connsiteY598" fmla="*/ 773161 h 2160000"/>
              <a:gd name="connsiteX599" fmla="*/ 135748 w 10800000"/>
              <a:gd name="connsiteY599" fmla="*/ 773161 h 2160000"/>
              <a:gd name="connsiteX600" fmla="*/ 135729 w 10800000"/>
              <a:gd name="connsiteY600" fmla="*/ 773179 h 2160000"/>
              <a:gd name="connsiteX601" fmla="*/ 135711 w 10800000"/>
              <a:gd name="connsiteY601" fmla="*/ 773179 h 2160000"/>
              <a:gd name="connsiteX602" fmla="*/ 135692 w 10800000"/>
              <a:gd name="connsiteY602" fmla="*/ 773197 h 2160000"/>
              <a:gd name="connsiteX603" fmla="*/ 135674 w 10800000"/>
              <a:gd name="connsiteY603" fmla="*/ 773215 h 2160000"/>
              <a:gd name="connsiteX604" fmla="*/ 135655 w 10800000"/>
              <a:gd name="connsiteY604" fmla="*/ 773215 h 2160000"/>
              <a:gd name="connsiteX605" fmla="*/ 135636 w 10800000"/>
              <a:gd name="connsiteY605" fmla="*/ 773215 h 2160000"/>
              <a:gd name="connsiteX606" fmla="*/ 135618 w 10800000"/>
              <a:gd name="connsiteY606" fmla="*/ 773237 h 2160000"/>
              <a:gd name="connsiteX607" fmla="*/ 135599 w 10800000"/>
              <a:gd name="connsiteY607" fmla="*/ 773237 h 2160000"/>
              <a:gd name="connsiteX608" fmla="*/ 135580 w 10800000"/>
              <a:gd name="connsiteY608" fmla="*/ 773237 h 2160000"/>
              <a:gd name="connsiteX609" fmla="*/ 135562 w 10800000"/>
              <a:gd name="connsiteY609" fmla="*/ 773255 h 2160000"/>
              <a:gd name="connsiteX610" fmla="*/ 135543 w 10800000"/>
              <a:gd name="connsiteY610" fmla="*/ 773255 h 2160000"/>
              <a:gd name="connsiteX611" fmla="*/ 135525 w 10800000"/>
              <a:gd name="connsiteY611" fmla="*/ 773255 h 2160000"/>
              <a:gd name="connsiteX612" fmla="*/ 135506 w 10800000"/>
              <a:gd name="connsiteY612" fmla="*/ 773255 h 2160000"/>
              <a:gd name="connsiteX613" fmla="*/ 135487 w 10800000"/>
              <a:gd name="connsiteY613" fmla="*/ 773272 h 2160000"/>
              <a:gd name="connsiteX614" fmla="*/ 135469 w 10800000"/>
              <a:gd name="connsiteY614" fmla="*/ 773272 h 2160000"/>
              <a:gd name="connsiteX615" fmla="*/ 135450 w 10800000"/>
              <a:gd name="connsiteY615" fmla="*/ 773272 h 2160000"/>
              <a:gd name="connsiteX616" fmla="*/ 135432 w 10800000"/>
              <a:gd name="connsiteY616" fmla="*/ 773272 h 2160000"/>
              <a:gd name="connsiteX617" fmla="*/ 135413 w 10800000"/>
              <a:gd name="connsiteY617" fmla="*/ 773272 h 2160000"/>
              <a:gd name="connsiteX618" fmla="*/ 135394 w 10800000"/>
              <a:gd name="connsiteY618" fmla="*/ 773272 h 2160000"/>
              <a:gd name="connsiteX619" fmla="*/ 135376 w 10800000"/>
              <a:gd name="connsiteY619" fmla="*/ 773272 h 2160000"/>
              <a:gd name="connsiteX620" fmla="*/ 135264 w 10800000"/>
              <a:gd name="connsiteY620" fmla="*/ 773272 h 2160000"/>
              <a:gd name="connsiteX621" fmla="*/ 225912 w 10800000"/>
              <a:gd name="connsiteY621" fmla="*/ 773806 h 2160000"/>
              <a:gd name="connsiteX622" fmla="*/ 224144 w 10800000"/>
              <a:gd name="connsiteY622" fmla="*/ 772055 h 2160000"/>
              <a:gd name="connsiteX623" fmla="*/ 224144 w 10800000"/>
              <a:gd name="connsiteY623" fmla="*/ 772048 h 2160000"/>
              <a:gd name="connsiteX624" fmla="*/ 225907 w 10800000"/>
              <a:gd name="connsiteY624" fmla="*/ 770291 h 2160000"/>
              <a:gd name="connsiteX625" fmla="*/ 225912 w 10800000"/>
              <a:gd name="connsiteY625" fmla="*/ 770291 h 2160000"/>
              <a:gd name="connsiteX626" fmla="*/ 227680 w 10800000"/>
              <a:gd name="connsiteY626" fmla="*/ 772045 h 2160000"/>
              <a:gd name="connsiteX627" fmla="*/ 227680 w 10800000"/>
              <a:gd name="connsiteY627" fmla="*/ 772048 h 2160000"/>
              <a:gd name="connsiteX628" fmla="*/ 225917 w 10800000"/>
              <a:gd name="connsiteY628" fmla="*/ 773806 h 2160000"/>
              <a:gd name="connsiteX629" fmla="*/ 225912 w 10800000"/>
              <a:gd name="connsiteY629" fmla="*/ 773806 h 2160000"/>
              <a:gd name="connsiteX630" fmla="*/ 316243 w 10800000"/>
              <a:gd name="connsiteY630" fmla="*/ 774325 h 2160000"/>
              <a:gd name="connsiteX631" fmla="*/ 313620 w 10800000"/>
              <a:gd name="connsiteY631" fmla="*/ 771511 h 2160000"/>
              <a:gd name="connsiteX632" fmla="*/ 316448 w 10800000"/>
              <a:gd name="connsiteY632" fmla="*/ 768719 h 2160000"/>
              <a:gd name="connsiteX633" fmla="*/ 319276 w 10800000"/>
              <a:gd name="connsiteY633" fmla="*/ 771511 h 2160000"/>
              <a:gd name="connsiteX634" fmla="*/ 316456 w 10800000"/>
              <a:gd name="connsiteY634" fmla="*/ 774325 h 2160000"/>
              <a:gd name="connsiteX635" fmla="*/ 316448 w 10800000"/>
              <a:gd name="connsiteY635" fmla="*/ 774325 h 2160000"/>
              <a:gd name="connsiteX636" fmla="*/ 316243 w 10800000"/>
              <a:gd name="connsiteY636" fmla="*/ 774325 h 2160000"/>
              <a:gd name="connsiteX637" fmla="*/ 407002 w 10800000"/>
              <a:gd name="connsiteY637" fmla="*/ 775195 h 2160000"/>
              <a:gd name="connsiteX638" fmla="*/ 402760 w 10800000"/>
              <a:gd name="connsiteY638" fmla="*/ 770641 h 2160000"/>
              <a:gd name="connsiteX639" fmla="*/ 407337 w 10800000"/>
              <a:gd name="connsiteY639" fmla="*/ 766074 h 2160000"/>
              <a:gd name="connsiteX640" fmla="*/ 411934 w 10800000"/>
              <a:gd name="connsiteY640" fmla="*/ 770631 h 2160000"/>
              <a:gd name="connsiteX641" fmla="*/ 411934 w 10800000"/>
              <a:gd name="connsiteY641" fmla="*/ 770641 h 2160000"/>
              <a:gd name="connsiteX642" fmla="*/ 407337 w 10800000"/>
              <a:gd name="connsiteY642" fmla="*/ 775195 h 2160000"/>
              <a:gd name="connsiteX643" fmla="*/ 407002 w 10800000"/>
              <a:gd name="connsiteY643" fmla="*/ 775195 h 2160000"/>
              <a:gd name="connsiteX644" fmla="*/ 498414 w 10800000"/>
              <a:gd name="connsiteY644" fmla="*/ 776247 h 2160000"/>
              <a:gd name="connsiteX645" fmla="*/ 491713 w 10800000"/>
              <a:gd name="connsiteY645" fmla="*/ 769589 h 2160000"/>
              <a:gd name="connsiteX646" fmla="*/ 498410 w 10800000"/>
              <a:gd name="connsiteY646" fmla="*/ 762910 h 2160000"/>
              <a:gd name="connsiteX647" fmla="*/ 498414 w 10800000"/>
              <a:gd name="connsiteY647" fmla="*/ 762910 h 2160000"/>
              <a:gd name="connsiteX648" fmla="*/ 505128 w 10800000"/>
              <a:gd name="connsiteY648" fmla="*/ 769568 h 2160000"/>
              <a:gd name="connsiteX649" fmla="*/ 505128 w 10800000"/>
              <a:gd name="connsiteY649" fmla="*/ 769589 h 2160000"/>
              <a:gd name="connsiteX650" fmla="*/ 498414 w 10800000"/>
              <a:gd name="connsiteY650" fmla="*/ 776247 h 2160000"/>
              <a:gd name="connsiteX651" fmla="*/ 589487 w 10800000"/>
              <a:gd name="connsiteY651" fmla="*/ 777303 h 2160000"/>
              <a:gd name="connsiteX652" fmla="*/ 580670 w 10800000"/>
              <a:gd name="connsiteY652" fmla="*/ 768533 h 2160000"/>
              <a:gd name="connsiteX653" fmla="*/ 589487 w 10800000"/>
              <a:gd name="connsiteY653" fmla="*/ 759767 h 2160000"/>
              <a:gd name="connsiteX654" fmla="*/ 598308 w 10800000"/>
              <a:gd name="connsiteY654" fmla="*/ 768533 h 2160000"/>
              <a:gd name="connsiteX655" fmla="*/ 589487 w 10800000"/>
              <a:gd name="connsiteY655" fmla="*/ 777303 h 2160000"/>
              <a:gd name="connsiteX656" fmla="*/ 680564 w 10800000"/>
              <a:gd name="connsiteY656" fmla="*/ 778355 h 2160000"/>
              <a:gd name="connsiteX657" fmla="*/ 669604 w 10800000"/>
              <a:gd name="connsiteY657" fmla="*/ 767495 h 2160000"/>
              <a:gd name="connsiteX658" fmla="*/ 669604 w 10800000"/>
              <a:gd name="connsiteY658" fmla="*/ 767481 h 2160000"/>
              <a:gd name="connsiteX659" fmla="*/ 680550 w 10800000"/>
              <a:gd name="connsiteY659" fmla="*/ 756603 h 2160000"/>
              <a:gd name="connsiteX660" fmla="*/ 680564 w 10800000"/>
              <a:gd name="connsiteY660" fmla="*/ 756603 h 2160000"/>
              <a:gd name="connsiteX661" fmla="*/ 691506 w 10800000"/>
              <a:gd name="connsiteY661" fmla="*/ 767481 h 2160000"/>
              <a:gd name="connsiteX662" fmla="*/ 680564 w 10800000"/>
              <a:gd name="connsiteY662" fmla="*/ 778355 h 2160000"/>
              <a:gd name="connsiteX663" fmla="*/ 771619 w 10800000"/>
              <a:gd name="connsiteY663" fmla="*/ 779411 h 2160000"/>
              <a:gd name="connsiteX664" fmla="*/ 758561 w 10800000"/>
              <a:gd name="connsiteY664" fmla="*/ 766428 h 2160000"/>
              <a:gd name="connsiteX665" fmla="*/ 758561 w 10800000"/>
              <a:gd name="connsiteY665" fmla="*/ 766425 h 2160000"/>
              <a:gd name="connsiteX666" fmla="*/ 771619 w 10800000"/>
              <a:gd name="connsiteY666" fmla="*/ 753438 h 2160000"/>
              <a:gd name="connsiteX667" fmla="*/ 784682 w 10800000"/>
              <a:gd name="connsiteY667" fmla="*/ 766425 h 2160000"/>
              <a:gd name="connsiteX668" fmla="*/ 771623 w 10800000"/>
              <a:gd name="connsiteY668" fmla="*/ 779411 h 2160000"/>
              <a:gd name="connsiteX669" fmla="*/ 771619 w 10800000"/>
              <a:gd name="connsiteY669" fmla="*/ 779411 h 2160000"/>
              <a:gd name="connsiteX670" fmla="*/ 862696 w 10800000"/>
              <a:gd name="connsiteY670" fmla="*/ 780464 h 2160000"/>
              <a:gd name="connsiteX671" fmla="*/ 847513 w 10800000"/>
              <a:gd name="connsiteY671" fmla="*/ 765380 h 2160000"/>
              <a:gd name="connsiteX672" fmla="*/ 847513 w 10800000"/>
              <a:gd name="connsiteY672" fmla="*/ 765372 h 2160000"/>
              <a:gd name="connsiteX673" fmla="*/ 862689 w 10800000"/>
              <a:gd name="connsiteY673" fmla="*/ 750277 h 2160000"/>
              <a:gd name="connsiteX674" fmla="*/ 862696 w 10800000"/>
              <a:gd name="connsiteY674" fmla="*/ 750277 h 2160000"/>
              <a:gd name="connsiteX675" fmla="*/ 877879 w 10800000"/>
              <a:gd name="connsiteY675" fmla="*/ 765362 h 2160000"/>
              <a:gd name="connsiteX676" fmla="*/ 877879 w 10800000"/>
              <a:gd name="connsiteY676" fmla="*/ 765372 h 2160000"/>
              <a:gd name="connsiteX677" fmla="*/ 862704 w 10800000"/>
              <a:gd name="connsiteY677" fmla="*/ 780464 h 2160000"/>
              <a:gd name="connsiteX678" fmla="*/ 862696 w 10800000"/>
              <a:gd name="connsiteY678" fmla="*/ 780464 h 2160000"/>
              <a:gd name="connsiteX679" fmla="*/ 953773 w 10800000"/>
              <a:gd name="connsiteY679" fmla="*/ 781520 h 2160000"/>
              <a:gd name="connsiteX680" fmla="*/ 936470 w 10800000"/>
              <a:gd name="connsiteY680" fmla="*/ 764331 h 2160000"/>
              <a:gd name="connsiteX681" fmla="*/ 936470 w 10800000"/>
              <a:gd name="connsiteY681" fmla="*/ 764317 h 2160000"/>
              <a:gd name="connsiteX682" fmla="*/ 953773 w 10800000"/>
              <a:gd name="connsiteY682" fmla="*/ 747131 h 2160000"/>
              <a:gd name="connsiteX683" fmla="*/ 971055 w 10800000"/>
              <a:gd name="connsiteY683" fmla="*/ 764317 h 2160000"/>
              <a:gd name="connsiteX684" fmla="*/ 953773 w 10800000"/>
              <a:gd name="connsiteY684" fmla="*/ 781520 h 2160000"/>
              <a:gd name="connsiteX685" fmla="*/ 1044829 w 10800000"/>
              <a:gd name="connsiteY685" fmla="*/ 782572 h 2160000"/>
              <a:gd name="connsiteX686" fmla="*/ 1025422 w 10800000"/>
              <a:gd name="connsiteY686" fmla="*/ 763264 h 2160000"/>
              <a:gd name="connsiteX687" fmla="*/ 1025422 w 10800000"/>
              <a:gd name="connsiteY687" fmla="*/ 763260 h 2160000"/>
              <a:gd name="connsiteX688" fmla="*/ 1044829 w 10800000"/>
              <a:gd name="connsiteY688" fmla="*/ 743970 h 2160000"/>
              <a:gd name="connsiteX689" fmla="*/ 1064253 w 10800000"/>
              <a:gd name="connsiteY689" fmla="*/ 763260 h 2160000"/>
              <a:gd name="connsiteX690" fmla="*/ 1044850 w 10800000"/>
              <a:gd name="connsiteY690" fmla="*/ 782572 h 2160000"/>
              <a:gd name="connsiteX691" fmla="*/ 1044829 w 10800000"/>
              <a:gd name="connsiteY691" fmla="*/ 782572 h 2160000"/>
              <a:gd name="connsiteX692" fmla="*/ 1136089 w 10800000"/>
              <a:gd name="connsiteY692" fmla="*/ 783796 h 2160000"/>
              <a:gd name="connsiteX693" fmla="*/ 1114191 w 10800000"/>
              <a:gd name="connsiteY693" fmla="*/ 762051 h 2160000"/>
              <a:gd name="connsiteX694" fmla="*/ 1114191 w 10800000"/>
              <a:gd name="connsiteY694" fmla="*/ 762040 h 2160000"/>
              <a:gd name="connsiteX695" fmla="*/ 1136082 w 10800000"/>
              <a:gd name="connsiteY695" fmla="*/ 740287 h 2160000"/>
              <a:gd name="connsiteX696" fmla="*/ 1136089 w 10800000"/>
              <a:gd name="connsiteY696" fmla="*/ 740287 h 2160000"/>
              <a:gd name="connsiteX697" fmla="*/ 1157973 w 10800000"/>
              <a:gd name="connsiteY697" fmla="*/ 762040 h 2160000"/>
              <a:gd name="connsiteX698" fmla="*/ 1136089 w 10800000"/>
              <a:gd name="connsiteY698" fmla="*/ 783796 h 2160000"/>
              <a:gd name="connsiteX699" fmla="*/ 1227148 w 10800000"/>
              <a:gd name="connsiteY699" fmla="*/ 784849 h 2160000"/>
              <a:gd name="connsiteX700" fmla="*/ 1203148 w 10800000"/>
              <a:gd name="connsiteY700" fmla="*/ 760987 h 2160000"/>
              <a:gd name="connsiteX701" fmla="*/ 1227148 w 10800000"/>
              <a:gd name="connsiteY701" fmla="*/ 737126 h 2160000"/>
              <a:gd name="connsiteX702" fmla="*/ 1251149 w 10800000"/>
              <a:gd name="connsiteY702" fmla="*/ 760987 h 2160000"/>
              <a:gd name="connsiteX703" fmla="*/ 1227148 w 10800000"/>
              <a:gd name="connsiteY703" fmla="*/ 784849 h 2160000"/>
              <a:gd name="connsiteX704" fmla="*/ 1318225 w 10800000"/>
              <a:gd name="connsiteY704" fmla="*/ 785905 h 2160000"/>
              <a:gd name="connsiteX705" fmla="*/ 1292100 w 10800000"/>
              <a:gd name="connsiteY705" fmla="*/ 759935 h 2160000"/>
              <a:gd name="connsiteX706" fmla="*/ 1292100 w 10800000"/>
              <a:gd name="connsiteY706" fmla="*/ 759931 h 2160000"/>
              <a:gd name="connsiteX707" fmla="*/ 1318222 w 10800000"/>
              <a:gd name="connsiteY707" fmla="*/ 733962 h 2160000"/>
              <a:gd name="connsiteX708" fmla="*/ 1318225 w 10800000"/>
              <a:gd name="connsiteY708" fmla="*/ 733962 h 2160000"/>
              <a:gd name="connsiteX709" fmla="*/ 1344347 w 10800000"/>
              <a:gd name="connsiteY709" fmla="*/ 759928 h 2160000"/>
              <a:gd name="connsiteX710" fmla="*/ 1344347 w 10800000"/>
              <a:gd name="connsiteY710" fmla="*/ 759931 h 2160000"/>
              <a:gd name="connsiteX711" fmla="*/ 1318225 w 10800000"/>
              <a:gd name="connsiteY711" fmla="*/ 785905 h 2160000"/>
              <a:gd name="connsiteX712" fmla="*/ 1409299 w 10800000"/>
              <a:gd name="connsiteY712" fmla="*/ 786957 h 2160000"/>
              <a:gd name="connsiteX713" fmla="*/ 1381057 w 10800000"/>
              <a:gd name="connsiteY713" fmla="*/ 758890 h 2160000"/>
              <a:gd name="connsiteX714" fmla="*/ 1381057 w 10800000"/>
              <a:gd name="connsiteY714" fmla="*/ 758879 h 2160000"/>
              <a:gd name="connsiteX715" fmla="*/ 1409299 w 10800000"/>
              <a:gd name="connsiteY715" fmla="*/ 730819 h 2160000"/>
              <a:gd name="connsiteX716" fmla="*/ 1437523 w 10800000"/>
              <a:gd name="connsiteY716" fmla="*/ 758879 h 2160000"/>
              <a:gd name="connsiteX717" fmla="*/ 1409299 w 10800000"/>
              <a:gd name="connsiteY717" fmla="*/ 786957 h 2160000"/>
              <a:gd name="connsiteX718" fmla="*/ 1500358 w 10800000"/>
              <a:gd name="connsiteY718" fmla="*/ 788013 h 2160000"/>
              <a:gd name="connsiteX719" fmla="*/ 1470009 w 10800000"/>
              <a:gd name="connsiteY719" fmla="*/ 757823 h 2160000"/>
              <a:gd name="connsiteX720" fmla="*/ 1500358 w 10800000"/>
              <a:gd name="connsiteY720" fmla="*/ 727655 h 2160000"/>
              <a:gd name="connsiteX721" fmla="*/ 1530720 w 10800000"/>
              <a:gd name="connsiteY721" fmla="*/ 757823 h 2160000"/>
              <a:gd name="connsiteX722" fmla="*/ 1500372 w 10800000"/>
              <a:gd name="connsiteY722" fmla="*/ 788013 h 2160000"/>
              <a:gd name="connsiteX723" fmla="*/ 1500358 w 10800000"/>
              <a:gd name="connsiteY723" fmla="*/ 788013 h 2160000"/>
              <a:gd name="connsiteX724" fmla="*/ 1591431 w 10800000"/>
              <a:gd name="connsiteY724" fmla="*/ 789066 h 2160000"/>
              <a:gd name="connsiteX725" fmla="*/ 1558966 w 10800000"/>
              <a:gd name="connsiteY725" fmla="*/ 756774 h 2160000"/>
              <a:gd name="connsiteX726" fmla="*/ 1558966 w 10800000"/>
              <a:gd name="connsiteY726" fmla="*/ 756771 h 2160000"/>
              <a:gd name="connsiteX727" fmla="*/ 1591431 w 10800000"/>
              <a:gd name="connsiteY727" fmla="*/ 724490 h 2160000"/>
              <a:gd name="connsiteX728" fmla="*/ 1623918 w 10800000"/>
              <a:gd name="connsiteY728" fmla="*/ 756767 h 2160000"/>
              <a:gd name="connsiteX729" fmla="*/ 1623918 w 10800000"/>
              <a:gd name="connsiteY729" fmla="*/ 756771 h 2160000"/>
              <a:gd name="connsiteX730" fmla="*/ 1591453 w 10800000"/>
              <a:gd name="connsiteY730" fmla="*/ 789066 h 2160000"/>
              <a:gd name="connsiteX731" fmla="*/ 1591431 w 10800000"/>
              <a:gd name="connsiteY731" fmla="*/ 789066 h 2160000"/>
              <a:gd name="connsiteX732" fmla="*/ 1682674 w 10800000"/>
              <a:gd name="connsiteY732" fmla="*/ 790286 h 2160000"/>
              <a:gd name="connsiteX733" fmla="*/ 1647731 w 10800000"/>
              <a:gd name="connsiteY733" fmla="*/ 755550 h 2160000"/>
              <a:gd name="connsiteX734" fmla="*/ 1682674 w 10800000"/>
              <a:gd name="connsiteY734" fmla="*/ 720811 h 2160000"/>
              <a:gd name="connsiteX735" fmla="*/ 1717634 w 10800000"/>
              <a:gd name="connsiteY735" fmla="*/ 755539 h 2160000"/>
              <a:gd name="connsiteX736" fmla="*/ 1717634 w 10800000"/>
              <a:gd name="connsiteY736" fmla="*/ 755550 h 2160000"/>
              <a:gd name="connsiteX737" fmla="*/ 1682684 w 10800000"/>
              <a:gd name="connsiteY737" fmla="*/ 790286 h 2160000"/>
              <a:gd name="connsiteX738" fmla="*/ 1682674 w 10800000"/>
              <a:gd name="connsiteY738" fmla="*/ 790286 h 2160000"/>
              <a:gd name="connsiteX739" fmla="*/ 1773581 w 10800000"/>
              <a:gd name="connsiteY739" fmla="*/ 791177 h 2160000"/>
              <a:gd name="connsiteX740" fmla="*/ 1736853 w 10800000"/>
              <a:gd name="connsiteY740" fmla="*/ 754695 h 2160000"/>
              <a:gd name="connsiteX741" fmla="*/ 1736853 w 10800000"/>
              <a:gd name="connsiteY741" fmla="*/ 754680 h 2160000"/>
              <a:gd name="connsiteX742" fmla="*/ 1773567 w 10800000"/>
              <a:gd name="connsiteY742" fmla="*/ 718183 h 2160000"/>
              <a:gd name="connsiteX743" fmla="*/ 1773581 w 10800000"/>
              <a:gd name="connsiteY743" fmla="*/ 718183 h 2160000"/>
              <a:gd name="connsiteX744" fmla="*/ 1810292 w 10800000"/>
              <a:gd name="connsiteY744" fmla="*/ 754680 h 2160000"/>
              <a:gd name="connsiteX745" fmla="*/ 1773581 w 10800000"/>
              <a:gd name="connsiteY745" fmla="*/ 791177 h 2160000"/>
              <a:gd name="connsiteX746" fmla="*/ 1864828 w 10800000"/>
              <a:gd name="connsiteY746" fmla="*/ 792398 h 2160000"/>
              <a:gd name="connsiteX747" fmla="*/ 1825640 w 10800000"/>
              <a:gd name="connsiteY747" fmla="*/ 753445 h 2160000"/>
              <a:gd name="connsiteX748" fmla="*/ 1825640 w 10800000"/>
              <a:gd name="connsiteY748" fmla="*/ 753442 h 2160000"/>
              <a:gd name="connsiteX749" fmla="*/ 1864820 w 10800000"/>
              <a:gd name="connsiteY749" fmla="*/ 714485 h 2160000"/>
              <a:gd name="connsiteX750" fmla="*/ 1864828 w 10800000"/>
              <a:gd name="connsiteY750" fmla="*/ 714485 h 2160000"/>
              <a:gd name="connsiteX751" fmla="*/ 1904011 w 10800000"/>
              <a:gd name="connsiteY751" fmla="*/ 753435 h 2160000"/>
              <a:gd name="connsiteX752" fmla="*/ 1904011 w 10800000"/>
              <a:gd name="connsiteY752" fmla="*/ 753442 h 2160000"/>
              <a:gd name="connsiteX753" fmla="*/ 1864831 w 10800000"/>
              <a:gd name="connsiteY753" fmla="*/ 792398 h 2160000"/>
              <a:gd name="connsiteX754" fmla="*/ 1864828 w 10800000"/>
              <a:gd name="connsiteY754" fmla="*/ 792398 h 2160000"/>
              <a:gd name="connsiteX755" fmla="*/ 1955883 w 10800000"/>
              <a:gd name="connsiteY755" fmla="*/ 793451 h 2160000"/>
              <a:gd name="connsiteX756" fmla="*/ 1914597 w 10800000"/>
              <a:gd name="connsiteY756" fmla="*/ 752386 h 2160000"/>
              <a:gd name="connsiteX757" fmla="*/ 1955883 w 10800000"/>
              <a:gd name="connsiteY757" fmla="*/ 711339 h 2160000"/>
              <a:gd name="connsiteX758" fmla="*/ 1997187 w 10800000"/>
              <a:gd name="connsiteY758" fmla="*/ 752386 h 2160000"/>
              <a:gd name="connsiteX759" fmla="*/ 1955894 w 10800000"/>
              <a:gd name="connsiteY759" fmla="*/ 793451 h 2160000"/>
              <a:gd name="connsiteX760" fmla="*/ 1955883 w 10800000"/>
              <a:gd name="connsiteY760" fmla="*/ 793451 h 2160000"/>
              <a:gd name="connsiteX761" fmla="*/ 3087432 w 10800000"/>
              <a:gd name="connsiteY761" fmla="*/ 798902 h 2160000"/>
              <a:gd name="connsiteX762" fmla="*/ 3087436 w 10800000"/>
              <a:gd name="connsiteY762" fmla="*/ 798902 h 2160000"/>
              <a:gd name="connsiteX763" fmla="*/ 3094767 w 10800000"/>
              <a:gd name="connsiteY763" fmla="*/ 790651 h 2160000"/>
              <a:gd name="connsiteX764" fmla="*/ 3093647 w 10800000"/>
              <a:gd name="connsiteY764" fmla="*/ 789692 h 2160000"/>
              <a:gd name="connsiteX765" fmla="*/ 3085016 w 10800000"/>
              <a:gd name="connsiteY765" fmla="*/ 796128 h 2160000"/>
              <a:gd name="connsiteX766" fmla="*/ 3087432 w 10800000"/>
              <a:gd name="connsiteY766" fmla="*/ 798902 h 2160000"/>
              <a:gd name="connsiteX767" fmla="*/ 2996435 w 10800000"/>
              <a:gd name="connsiteY767" fmla="*/ 803509 h 2160000"/>
              <a:gd name="connsiteX768" fmla="*/ 3006926 w 10800000"/>
              <a:gd name="connsiteY768" fmla="*/ 791689 h 2160000"/>
              <a:gd name="connsiteX769" fmla="*/ 3002332 w 10800000"/>
              <a:gd name="connsiteY769" fmla="*/ 787655 h 2160000"/>
              <a:gd name="connsiteX770" fmla="*/ 2990332 w 10800000"/>
              <a:gd name="connsiteY770" fmla="*/ 796536 h 2160000"/>
              <a:gd name="connsiteX771" fmla="*/ 2996435 w 10800000"/>
              <a:gd name="connsiteY771" fmla="*/ 803509 h 2160000"/>
              <a:gd name="connsiteX772" fmla="*/ 2905116 w 10800000"/>
              <a:gd name="connsiteY772" fmla="*/ 809004 h 2160000"/>
              <a:gd name="connsiteX773" fmla="*/ 2919367 w 10800000"/>
              <a:gd name="connsiteY773" fmla="*/ 792613 h 2160000"/>
              <a:gd name="connsiteX774" fmla="*/ 2911367 w 10800000"/>
              <a:gd name="connsiteY774" fmla="*/ 785676 h 2160000"/>
              <a:gd name="connsiteX775" fmla="*/ 2895068 w 10800000"/>
              <a:gd name="connsiteY775" fmla="*/ 797442 h 2160000"/>
              <a:gd name="connsiteX776" fmla="*/ 2905116 w 10800000"/>
              <a:gd name="connsiteY776" fmla="*/ 809004 h 2160000"/>
              <a:gd name="connsiteX777" fmla="*/ 2814320 w 10800000"/>
              <a:gd name="connsiteY777" fmla="*/ 814734 h 2160000"/>
              <a:gd name="connsiteX778" fmla="*/ 2832276 w 10800000"/>
              <a:gd name="connsiteY778" fmla="*/ 793851 h 2160000"/>
              <a:gd name="connsiteX779" fmla="*/ 2820294 w 10800000"/>
              <a:gd name="connsiteY779" fmla="*/ 783678 h 2160000"/>
              <a:gd name="connsiteX780" fmla="*/ 2799994 w 10800000"/>
              <a:gd name="connsiteY780" fmla="*/ 798014 h 2160000"/>
              <a:gd name="connsiteX781" fmla="*/ 2814320 w 10800000"/>
              <a:gd name="connsiteY781" fmla="*/ 814734 h 2160000"/>
              <a:gd name="connsiteX782" fmla="*/ 2723373 w 10800000"/>
              <a:gd name="connsiteY782" fmla="*/ 821063 h 2160000"/>
              <a:gd name="connsiteX783" fmla="*/ 2745181 w 10800000"/>
              <a:gd name="connsiteY783" fmla="*/ 794907 h 2160000"/>
              <a:gd name="connsiteX784" fmla="*/ 2729253 w 10800000"/>
              <a:gd name="connsiteY784" fmla="*/ 781552 h 2160000"/>
              <a:gd name="connsiteX785" fmla="*/ 2704489 w 10800000"/>
              <a:gd name="connsiteY785" fmla="*/ 798587 h 2160000"/>
              <a:gd name="connsiteX786" fmla="*/ 2723373 w 10800000"/>
              <a:gd name="connsiteY786" fmla="*/ 821063 h 2160000"/>
              <a:gd name="connsiteX787" fmla="*/ 2632447 w 10800000"/>
              <a:gd name="connsiteY787" fmla="*/ 829536 h 2160000"/>
              <a:gd name="connsiteX788" fmla="*/ 2658626 w 10800000"/>
              <a:gd name="connsiteY788" fmla="*/ 795978 h 2160000"/>
              <a:gd name="connsiteX789" fmla="*/ 2638158 w 10800000"/>
              <a:gd name="connsiteY789" fmla="*/ 779240 h 2160000"/>
              <a:gd name="connsiteX790" fmla="*/ 2608036 w 10800000"/>
              <a:gd name="connsiteY790" fmla="*/ 799067 h 2160000"/>
              <a:gd name="connsiteX791" fmla="*/ 2632447 w 10800000"/>
              <a:gd name="connsiteY791" fmla="*/ 829536 h 2160000"/>
              <a:gd name="connsiteX792" fmla="*/ 585321 w 10800000"/>
              <a:gd name="connsiteY792" fmla="*/ 862758 h 2160000"/>
              <a:gd name="connsiteX793" fmla="*/ 584724 w 10800000"/>
              <a:gd name="connsiteY793" fmla="*/ 862053 h 2160000"/>
              <a:gd name="connsiteX794" fmla="*/ 585429 w 10800000"/>
              <a:gd name="connsiteY794" fmla="*/ 861351 h 2160000"/>
              <a:gd name="connsiteX795" fmla="*/ 585433 w 10800000"/>
              <a:gd name="connsiteY795" fmla="*/ 861351 h 2160000"/>
              <a:gd name="connsiteX796" fmla="*/ 585451 w 10800000"/>
              <a:gd name="connsiteY796" fmla="*/ 861351 h 2160000"/>
              <a:gd name="connsiteX797" fmla="*/ 585469 w 10800000"/>
              <a:gd name="connsiteY797" fmla="*/ 861351 h 2160000"/>
              <a:gd name="connsiteX798" fmla="*/ 585487 w 10800000"/>
              <a:gd name="connsiteY798" fmla="*/ 861351 h 2160000"/>
              <a:gd name="connsiteX799" fmla="*/ 585508 w 10800000"/>
              <a:gd name="connsiteY799" fmla="*/ 861351 h 2160000"/>
              <a:gd name="connsiteX800" fmla="*/ 585526 w 10800000"/>
              <a:gd name="connsiteY800" fmla="*/ 861351 h 2160000"/>
              <a:gd name="connsiteX801" fmla="*/ 585544 w 10800000"/>
              <a:gd name="connsiteY801" fmla="*/ 861369 h 2160000"/>
              <a:gd name="connsiteX802" fmla="*/ 585562 w 10800000"/>
              <a:gd name="connsiteY802" fmla="*/ 861369 h 2160000"/>
              <a:gd name="connsiteX803" fmla="*/ 585580 w 10800000"/>
              <a:gd name="connsiteY803" fmla="*/ 861369 h 2160000"/>
              <a:gd name="connsiteX804" fmla="*/ 585599 w 10800000"/>
              <a:gd name="connsiteY804" fmla="*/ 861369 h 2160000"/>
              <a:gd name="connsiteX805" fmla="*/ 585620 w 10800000"/>
              <a:gd name="connsiteY805" fmla="*/ 861387 h 2160000"/>
              <a:gd name="connsiteX806" fmla="*/ 585638 w 10800000"/>
              <a:gd name="connsiteY806" fmla="*/ 861387 h 2160000"/>
              <a:gd name="connsiteX807" fmla="*/ 585656 w 10800000"/>
              <a:gd name="connsiteY807" fmla="*/ 861387 h 2160000"/>
              <a:gd name="connsiteX808" fmla="*/ 585674 w 10800000"/>
              <a:gd name="connsiteY808" fmla="*/ 861387 h 2160000"/>
              <a:gd name="connsiteX809" fmla="*/ 585692 w 10800000"/>
              <a:gd name="connsiteY809" fmla="*/ 861405 h 2160000"/>
              <a:gd name="connsiteX810" fmla="*/ 585710 w 10800000"/>
              <a:gd name="connsiteY810" fmla="*/ 861405 h 2160000"/>
              <a:gd name="connsiteX811" fmla="*/ 585732 w 10800000"/>
              <a:gd name="connsiteY811" fmla="*/ 861426 h 2160000"/>
              <a:gd name="connsiteX812" fmla="*/ 585750 w 10800000"/>
              <a:gd name="connsiteY812" fmla="*/ 861426 h 2160000"/>
              <a:gd name="connsiteX813" fmla="*/ 585768 w 10800000"/>
              <a:gd name="connsiteY813" fmla="*/ 861444 h 2160000"/>
              <a:gd name="connsiteX814" fmla="*/ 585786 w 10800000"/>
              <a:gd name="connsiteY814" fmla="*/ 861444 h 2160000"/>
              <a:gd name="connsiteX815" fmla="*/ 585804 w 10800000"/>
              <a:gd name="connsiteY815" fmla="*/ 861462 h 2160000"/>
              <a:gd name="connsiteX816" fmla="*/ 585822 w 10800000"/>
              <a:gd name="connsiteY816" fmla="*/ 861480 h 2160000"/>
              <a:gd name="connsiteX817" fmla="*/ 585843 w 10800000"/>
              <a:gd name="connsiteY817" fmla="*/ 861480 h 2160000"/>
              <a:gd name="connsiteX818" fmla="*/ 585843 w 10800000"/>
              <a:gd name="connsiteY818" fmla="*/ 861498 h 2160000"/>
              <a:gd name="connsiteX819" fmla="*/ 585861 w 10800000"/>
              <a:gd name="connsiteY819" fmla="*/ 861498 h 2160000"/>
              <a:gd name="connsiteX820" fmla="*/ 585879 w 10800000"/>
              <a:gd name="connsiteY820" fmla="*/ 861516 h 2160000"/>
              <a:gd name="connsiteX821" fmla="*/ 585897 w 10800000"/>
              <a:gd name="connsiteY821" fmla="*/ 861516 h 2160000"/>
              <a:gd name="connsiteX822" fmla="*/ 585897 w 10800000"/>
              <a:gd name="connsiteY822" fmla="*/ 861537 h 2160000"/>
              <a:gd name="connsiteX823" fmla="*/ 585915 w 10800000"/>
              <a:gd name="connsiteY823" fmla="*/ 861555 h 2160000"/>
              <a:gd name="connsiteX824" fmla="*/ 585933 w 10800000"/>
              <a:gd name="connsiteY824" fmla="*/ 861573 h 2160000"/>
              <a:gd name="connsiteX825" fmla="*/ 585955 w 10800000"/>
              <a:gd name="connsiteY825" fmla="*/ 861591 h 2160000"/>
              <a:gd name="connsiteX826" fmla="*/ 585973 w 10800000"/>
              <a:gd name="connsiteY826" fmla="*/ 861609 h 2160000"/>
              <a:gd name="connsiteX827" fmla="*/ 585991 w 10800000"/>
              <a:gd name="connsiteY827" fmla="*/ 861630 h 2160000"/>
              <a:gd name="connsiteX828" fmla="*/ 586009 w 10800000"/>
              <a:gd name="connsiteY828" fmla="*/ 861648 h 2160000"/>
              <a:gd name="connsiteX829" fmla="*/ 586009 w 10800000"/>
              <a:gd name="connsiteY829" fmla="*/ 861666 h 2160000"/>
              <a:gd name="connsiteX830" fmla="*/ 586027 w 10800000"/>
              <a:gd name="connsiteY830" fmla="*/ 861684 h 2160000"/>
              <a:gd name="connsiteX831" fmla="*/ 586045 w 10800000"/>
              <a:gd name="connsiteY831" fmla="*/ 861702 h 2160000"/>
              <a:gd name="connsiteX832" fmla="*/ 586045 w 10800000"/>
              <a:gd name="connsiteY832" fmla="*/ 861720 h 2160000"/>
              <a:gd name="connsiteX833" fmla="*/ 586067 w 10800000"/>
              <a:gd name="connsiteY833" fmla="*/ 861741 h 2160000"/>
              <a:gd name="connsiteX834" fmla="*/ 586067 w 10800000"/>
              <a:gd name="connsiteY834" fmla="*/ 861759 h 2160000"/>
              <a:gd name="connsiteX835" fmla="*/ 586067 w 10800000"/>
              <a:gd name="connsiteY835" fmla="*/ 861777 h 2160000"/>
              <a:gd name="connsiteX836" fmla="*/ 586085 w 10800000"/>
              <a:gd name="connsiteY836" fmla="*/ 861795 h 2160000"/>
              <a:gd name="connsiteX837" fmla="*/ 586085 w 10800000"/>
              <a:gd name="connsiteY837" fmla="*/ 861813 h 2160000"/>
              <a:gd name="connsiteX838" fmla="*/ 586085 w 10800000"/>
              <a:gd name="connsiteY838" fmla="*/ 861834 h 2160000"/>
              <a:gd name="connsiteX839" fmla="*/ 586103 w 10800000"/>
              <a:gd name="connsiteY839" fmla="*/ 861834 h 2160000"/>
              <a:gd name="connsiteX840" fmla="*/ 586103 w 10800000"/>
              <a:gd name="connsiteY840" fmla="*/ 861852 h 2160000"/>
              <a:gd name="connsiteX841" fmla="*/ 586103 w 10800000"/>
              <a:gd name="connsiteY841" fmla="*/ 861870 h 2160000"/>
              <a:gd name="connsiteX842" fmla="*/ 586121 w 10800000"/>
              <a:gd name="connsiteY842" fmla="*/ 861888 h 2160000"/>
              <a:gd name="connsiteX843" fmla="*/ 586121 w 10800000"/>
              <a:gd name="connsiteY843" fmla="*/ 861906 h 2160000"/>
              <a:gd name="connsiteX844" fmla="*/ 586121 w 10800000"/>
              <a:gd name="connsiteY844" fmla="*/ 861924 h 2160000"/>
              <a:gd name="connsiteX845" fmla="*/ 586121 w 10800000"/>
              <a:gd name="connsiteY845" fmla="*/ 861945 h 2160000"/>
              <a:gd name="connsiteX846" fmla="*/ 586121 w 10800000"/>
              <a:gd name="connsiteY846" fmla="*/ 861963 h 2160000"/>
              <a:gd name="connsiteX847" fmla="*/ 586121 w 10800000"/>
              <a:gd name="connsiteY847" fmla="*/ 861981 h 2160000"/>
              <a:gd name="connsiteX848" fmla="*/ 586121 w 10800000"/>
              <a:gd name="connsiteY848" fmla="*/ 861999 h 2160000"/>
              <a:gd name="connsiteX849" fmla="*/ 586139 w 10800000"/>
              <a:gd name="connsiteY849" fmla="*/ 862017 h 2160000"/>
              <a:gd name="connsiteX850" fmla="*/ 586139 w 10800000"/>
              <a:gd name="connsiteY850" fmla="*/ 862035 h 2160000"/>
              <a:gd name="connsiteX851" fmla="*/ 586139 w 10800000"/>
              <a:gd name="connsiteY851" fmla="*/ 862056 h 2160000"/>
              <a:gd name="connsiteX852" fmla="*/ 586139 w 10800000"/>
              <a:gd name="connsiteY852" fmla="*/ 862074 h 2160000"/>
              <a:gd name="connsiteX853" fmla="*/ 586139 w 10800000"/>
              <a:gd name="connsiteY853" fmla="*/ 862092 h 2160000"/>
              <a:gd name="connsiteX854" fmla="*/ 586121 w 10800000"/>
              <a:gd name="connsiteY854" fmla="*/ 862110 h 2160000"/>
              <a:gd name="connsiteX855" fmla="*/ 586121 w 10800000"/>
              <a:gd name="connsiteY855" fmla="*/ 862128 h 2160000"/>
              <a:gd name="connsiteX856" fmla="*/ 586121 w 10800000"/>
              <a:gd name="connsiteY856" fmla="*/ 862149 h 2160000"/>
              <a:gd name="connsiteX857" fmla="*/ 586121 w 10800000"/>
              <a:gd name="connsiteY857" fmla="*/ 862167 h 2160000"/>
              <a:gd name="connsiteX858" fmla="*/ 586121 w 10800000"/>
              <a:gd name="connsiteY858" fmla="*/ 862185 h 2160000"/>
              <a:gd name="connsiteX859" fmla="*/ 586121 w 10800000"/>
              <a:gd name="connsiteY859" fmla="*/ 862203 h 2160000"/>
              <a:gd name="connsiteX860" fmla="*/ 586121 w 10800000"/>
              <a:gd name="connsiteY860" fmla="*/ 862221 h 2160000"/>
              <a:gd name="connsiteX861" fmla="*/ 586103 w 10800000"/>
              <a:gd name="connsiteY861" fmla="*/ 862239 h 2160000"/>
              <a:gd name="connsiteX862" fmla="*/ 586103 w 10800000"/>
              <a:gd name="connsiteY862" fmla="*/ 862260 h 2160000"/>
              <a:gd name="connsiteX863" fmla="*/ 586103 w 10800000"/>
              <a:gd name="connsiteY863" fmla="*/ 862278 h 2160000"/>
              <a:gd name="connsiteX864" fmla="*/ 586085 w 10800000"/>
              <a:gd name="connsiteY864" fmla="*/ 862278 h 2160000"/>
              <a:gd name="connsiteX865" fmla="*/ 586085 w 10800000"/>
              <a:gd name="connsiteY865" fmla="*/ 862296 h 2160000"/>
              <a:gd name="connsiteX866" fmla="*/ 586085 w 10800000"/>
              <a:gd name="connsiteY866" fmla="*/ 862314 h 2160000"/>
              <a:gd name="connsiteX867" fmla="*/ 586067 w 10800000"/>
              <a:gd name="connsiteY867" fmla="*/ 862332 h 2160000"/>
              <a:gd name="connsiteX868" fmla="*/ 586067 w 10800000"/>
              <a:gd name="connsiteY868" fmla="*/ 862353 h 2160000"/>
              <a:gd name="connsiteX869" fmla="*/ 586067 w 10800000"/>
              <a:gd name="connsiteY869" fmla="*/ 862371 h 2160000"/>
              <a:gd name="connsiteX870" fmla="*/ 586045 w 10800000"/>
              <a:gd name="connsiteY870" fmla="*/ 862389 h 2160000"/>
              <a:gd name="connsiteX871" fmla="*/ 586045 w 10800000"/>
              <a:gd name="connsiteY871" fmla="*/ 862407 h 2160000"/>
              <a:gd name="connsiteX872" fmla="*/ 586027 w 10800000"/>
              <a:gd name="connsiteY872" fmla="*/ 862425 h 2160000"/>
              <a:gd name="connsiteX873" fmla="*/ 586009 w 10800000"/>
              <a:gd name="connsiteY873" fmla="*/ 862443 h 2160000"/>
              <a:gd name="connsiteX874" fmla="*/ 586009 w 10800000"/>
              <a:gd name="connsiteY874" fmla="*/ 862464 h 2160000"/>
              <a:gd name="connsiteX875" fmla="*/ 585991 w 10800000"/>
              <a:gd name="connsiteY875" fmla="*/ 862482 h 2160000"/>
              <a:gd name="connsiteX876" fmla="*/ 585973 w 10800000"/>
              <a:gd name="connsiteY876" fmla="*/ 862500 h 2160000"/>
              <a:gd name="connsiteX877" fmla="*/ 585955 w 10800000"/>
              <a:gd name="connsiteY877" fmla="*/ 862518 h 2160000"/>
              <a:gd name="connsiteX878" fmla="*/ 585933 w 10800000"/>
              <a:gd name="connsiteY878" fmla="*/ 862536 h 2160000"/>
              <a:gd name="connsiteX879" fmla="*/ 585915 w 10800000"/>
              <a:gd name="connsiteY879" fmla="*/ 862557 h 2160000"/>
              <a:gd name="connsiteX880" fmla="*/ 585897 w 10800000"/>
              <a:gd name="connsiteY880" fmla="*/ 862575 h 2160000"/>
              <a:gd name="connsiteX881" fmla="*/ 585879 w 10800000"/>
              <a:gd name="connsiteY881" fmla="*/ 862593 h 2160000"/>
              <a:gd name="connsiteX882" fmla="*/ 585861 w 10800000"/>
              <a:gd name="connsiteY882" fmla="*/ 862611 h 2160000"/>
              <a:gd name="connsiteX883" fmla="*/ 585843 w 10800000"/>
              <a:gd name="connsiteY883" fmla="*/ 862611 h 2160000"/>
              <a:gd name="connsiteX884" fmla="*/ 585843 w 10800000"/>
              <a:gd name="connsiteY884" fmla="*/ 862629 h 2160000"/>
              <a:gd name="connsiteX885" fmla="*/ 585822 w 10800000"/>
              <a:gd name="connsiteY885" fmla="*/ 862629 h 2160000"/>
              <a:gd name="connsiteX886" fmla="*/ 585804 w 10800000"/>
              <a:gd name="connsiteY886" fmla="*/ 862647 h 2160000"/>
              <a:gd name="connsiteX887" fmla="*/ 585786 w 10800000"/>
              <a:gd name="connsiteY887" fmla="*/ 862668 h 2160000"/>
              <a:gd name="connsiteX888" fmla="*/ 585768 w 10800000"/>
              <a:gd name="connsiteY888" fmla="*/ 862668 h 2160000"/>
              <a:gd name="connsiteX889" fmla="*/ 585750 w 10800000"/>
              <a:gd name="connsiteY889" fmla="*/ 862668 h 2160000"/>
              <a:gd name="connsiteX890" fmla="*/ 585750 w 10800000"/>
              <a:gd name="connsiteY890" fmla="*/ 862686 h 2160000"/>
              <a:gd name="connsiteX891" fmla="*/ 585732 w 10800000"/>
              <a:gd name="connsiteY891" fmla="*/ 862686 h 2160000"/>
              <a:gd name="connsiteX892" fmla="*/ 585710 w 10800000"/>
              <a:gd name="connsiteY892" fmla="*/ 862704 h 2160000"/>
              <a:gd name="connsiteX893" fmla="*/ 585692 w 10800000"/>
              <a:gd name="connsiteY893" fmla="*/ 862704 h 2160000"/>
              <a:gd name="connsiteX894" fmla="*/ 585674 w 10800000"/>
              <a:gd name="connsiteY894" fmla="*/ 862722 h 2160000"/>
              <a:gd name="connsiteX895" fmla="*/ 585656 w 10800000"/>
              <a:gd name="connsiteY895" fmla="*/ 862722 h 2160000"/>
              <a:gd name="connsiteX896" fmla="*/ 585638 w 10800000"/>
              <a:gd name="connsiteY896" fmla="*/ 862722 h 2160000"/>
              <a:gd name="connsiteX897" fmla="*/ 585620 w 10800000"/>
              <a:gd name="connsiteY897" fmla="*/ 862722 h 2160000"/>
              <a:gd name="connsiteX898" fmla="*/ 585599 w 10800000"/>
              <a:gd name="connsiteY898" fmla="*/ 862740 h 2160000"/>
              <a:gd name="connsiteX899" fmla="*/ 585580 w 10800000"/>
              <a:gd name="connsiteY899" fmla="*/ 862740 h 2160000"/>
              <a:gd name="connsiteX900" fmla="*/ 585562 w 10800000"/>
              <a:gd name="connsiteY900" fmla="*/ 862740 h 2160000"/>
              <a:gd name="connsiteX901" fmla="*/ 585544 w 10800000"/>
              <a:gd name="connsiteY901" fmla="*/ 862740 h 2160000"/>
              <a:gd name="connsiteX902" fmla="*/ 585526 w 10800000"/>
              <a:gd name="connsiteY902" fmla="*/ 862740 h 2160000"/>
              <a:gd name="connsiteX903" fmla="*/ 585526 w 10800000"/>
              <a:gd name="connsiteY903" fmla="*/ 862758 h 2160000"/>
              <a:gd name="connsiteX904" fmla="*/ 585508 w 10800000"/>
              <a:gd name="connsiteY904" fmla="*/ 862758 h 2160000"/>
              <a:gd name="connsiteX905" fmla="*/ 585487 w 10800000"/>
              <a:gd name="connsiteY905" fmla="*/ 862758 h 2160000"/>
              <a:gd name="connsiteX906" fmla="*/ 585469 w 10800000"/>
              <a:gd name="connsiteY906" fmla="*/ 862758 h 2160000"/>
              <a:gd name="connsiteX907" fmla="*/ 585451 w 10800000"/>
              <a:gd name="connsiteY907" fmla="*/ 862758 h 2160000"/>
              <a:gd name="connsiteX908" fmla="*/ 585433 w 10800000"/>
              <a:gd name="connsiteY908" fmla="*/ 862758 h 2160000"/>
              <a:gd name="connsiteX909" fmla="*/ 585321 w 10800000"/>
              <a:gd name="connsiteY909" fmla="*/ 862758 h 2160000"/>
              <a:gd name="connsiteX910" fmla="*/ 675685 w 10800000"/>
              <a:gd name="connsiteY910" fmla="*/ 863116 h 2160000"/>
              <a:gd name="connsiteX911" fmla="*/ 675689 w 10800000"/>
              <a:gd name="connsiteY911" fmla="*/ 863109 h 2160000"/>
              <a:gd name="connsiteX912" fmla="*/ 674386 w 10800000"/>
              <a:gd name="connsiteY912" fmla="*/ 861702 h 2160000"/>
              <a:gd name="connsiteX913" fmla="*/ 675783 w 10800000"/>
              <a:gd name="connsiteY913" fmla="*/ 860295 h 2160000"/>
              <a:gd name="connsiteX914" fmla="*/ 677198 w 10800000"/>
              <a:gd name="connsiteY914" fmla="*/ 861698 h 2160000"/>
              <a:gd name="connsiteX915" fmla="*/ 677198 w 10800000"/>
              <a:gd name="connsiteY915" fmla="*/ 861702 h 2160000"/>
              <a:gd name="connsiteX916" fmla="*/ 677180 w 10800000"/>
              <a:gd name="connsiteY916" fmla="*/ 861999 h 2160000"/>
              <a:gd name="connsiteX917" fmla="*/ 677104 w 10800000"/>
              <a:gd name="connsiteY917" fmla="*/ 862239 h 2160000"/>
              <a:gd name="connsiteX918" fmla="*/ 677028 w 10800000"/>
              <a:gd name="connsiteY918" fmla="*/ 862368 h 2160000"/>
              <a:gd name="connsiteX919" fmla="*/ 676971 w 10800000"/>
              <a:gd name="connsiteY919" fmla="*/ 862461 h 2160000"/>
              <a:gd name="connsiteX920" fmla="*/ 676917 w 10800000"/>
              <a:gd name="connsiteY920" fmla="*/ 862554 h 2160000"/>
              <a:gd name="connsiteX921" fmla="*/ 676823 w 10800000"/>
              <a:gd name="connsiteY921" fmla="*/ 862665 h 2160000"/>
              <a:gd name="connsiteX922" fmla="*/ 676747 w 10800000"/>
              <a:gd name="connsiteY922" fmla="*/ 862740 h 2160000"/>
              <a:gd name="connsiteX923" fmla="*/ 676600 w 10800000"/>
              <a:gd name="connsiteY923" fmla="*/ 862851 h 2160000"/>
              <a:gd name="connsiteX924" fmla="*/ 676506 w 10800000"/>
              <a:gd name="connsiteY924" fmla="*/ 862908 h 2160000"/>
              <a:gd name="connsiteX925" fmla="*/ 676413 w 10800000"/>
              <a:gd name="connsiteY925" fmla="*/ 862965 h 2160000"/>
              <a:gd name="connsiteX926" fmla="*/ 676207 w 10800000"/>
              <a:gd name="connsiteY926" fmla="*/ 863041 h 2160000"/>
              <a:gd name="connsiteX927" fmla="*/ 675779 w 10800000"/>
              <a:gd name="connsiteY927" fmla="*/ 863116 h 2160000"/>
              <a:gd name="connsiteX928" fmla="*/ 675685 w 10800000"/>
              <a:gd name="connsiteY928" fmla="*/ 863116 h 2160000"/>
              <a:gd name="connsiteX929" fmla="*/ 766503 w 10800000"/>
              <a:gd name="connsiteY929" fmla="*/ 863810 h 2160000"/>
              <a:gd name="connsiteX930" fmla="*/ 763677 w 10800000"/>
              <a:gd name="connsiteY930" fmla="*/ 861007 h 2160000"/>
              <a:gd name="connsiteX931" fmla="*/ 763677 w 10800000"/>
              <a:gd name="connsiteY931" fmla="*/ 861000 h 2160000"/>
              <a:gd name="connsiteX932" fmla="*/ 766496 w 10800000"/>
              <a:gd name="connsiteY932" fmla="*/ 858187 h 2160000"/>
              <a:gd name="connsiteX933" fmla="*/ 766503 w 10800000"/>
              <a:gd name="connsiteY933" fmla="*/ 858187 h 2160000"/>
              <a:gd name="connsiteX934" fmla="*/ 769333 w 10800000"/>
              <a:gd name="connsiteY934" fmla="*/ 860990 h 2160000"/>
              <a:gd name="connsiteX935" fmla="*/ 769333 w 10800000"/>
              <a:gd name="connsiteY935" fmla="*/ 861000 h 2160000"/>
              <a:gd name="connsiteX936" fmla="*/ 766514 w 10800000"/>
              <a:gd name="connsiteY936" fmla="*/ 863810 h 2160000"/>
              <a:gd name="connsiteX937" fmla="*/ 766503 w 10800000"/>
              <a:gd name="connsiteY937" fmla="*/ 863810 h 2160000"/>
              <a:gd name="connsiteX938" fmla="*/ 857058 w 10800000"/>
              <a:gd name="connsiteY938" fmla="*/ 864680 h 2160000"/>
              <a:gd name="connsiteX939" fmla="*/ 852817 w 10800000"/>
              <a:gd name="connsiteY939" fmla="*/ 860130 h 2160000"/>
              <a:gd name="connsiteX940" fmla="*/ 857393 w 10800000"/>
              <a:gd name="connsiteY940" fmla="*/ 855559 h 2160000"/>
              <a:gd name="connsiteX941" fmla="*/ 861991 w 10800000"/>
              <a:gd name="connsiteY941" fmla="*/ 860116 h 2160000"/>
              <a:gd name="connsiteX942" fmla="*/ 861991 w 10800000"/>
              <a:gd name="connsiteY942" fmla="*/ 860130 h 2160000"/>
              <a:gd name="connsiteX943" fmla="*/ 857393 w 10800000"/>
              <a:gd name="connsiteY943" fmla="*/ 864680 h 2160000"/>
              <a:gd name="connsiteX944" fmla="*/ 857058 w 10800000"/>
              <a:gd name="connsiteY944" fmla="*/ 864680 h 2160000"/>
              <a:gd name="connsiteX945" fmla="*/ 948301 w 10800000"/>
              <a:gd name="connsiteY945" fmla="*/ 865568 h 2160000"/>
              <a:gd name="connsiteX946" fmla="*/ 941939 w 10800000"/>
              <a:gd name="connsiteY946" fmla="*/ 859261 h 2160000"/>
              <a:gd name="connsiteX947" fmla="*/ 941939 w 10800000"/>
              <a:gd name="connsiteY947" fmla="*/ 859243 h 2160000"/>
              <a:gd name="connsiteX948" fmla="*/ 948301 w 10800000"/>
              <a:gd name="connsiteY948" fmla="*/ 852935 h 2160000"/>
              <a:gd name="connsiteX949" fmla="*/ 954648 w 10800000"/>
              <a:gd name="connsiteY949" fmla="*/ 859243 h 2160000"/>
              <a:gd name="connsiteX950" fmla="*/ 948304 w 10800000"/>
              <a:gd name="connsiteY950" fmla="*/ 865568 h 2160000"/>
              <a:gd name="connsiteX951" fmla="*/ 948301 w 10800000"/>
              <a:gd name="connsiteY951" fmla="*/ 865568 h 2160000"/>
              <a:gd name="connsiteX952" fmla="*/ 1039547 w 10800000"/>
              <a:gd name="connsiteY952" fmla="*/ 866788 h 2160000"/>
              <a:gd name="connsiteX953" fmla="*/ 1030726 w 10800000"/>
              <a:gd name="connsiteY953" fmla="*/ 858022 h 2160000"/>
              <a:gd name="connsiteX954" fmla="*/ 1039547 w 10800000"/>
              <a:gd name="connsiteY954" fmla="*/ 849252 h 2160000"/>
              <a:gd name="connsiteX955" fmla="*/ 1048364 w 10800000"/>
              <a:gd name="connsiteY955" fmla="*/ 858022 h 2160000"/>
              <a:gd name="connsiteX956" fmla="*/ 1039547 w 10800000"/>
              <a:gd name="connsiteY956" fmla="*/ 866788 h 2160000"/>
              <a:gd name="connsiteX957" fmla="*/ 1130620 w 10800000"/>
              <a:gd name="connsiteY957" fmla="*/ 867844 h 2160000"/>
              <a:gd name="connsiteX958" fmla="*/ 1119660 w 10800000"/>
              <a:gd name="connsiteY958" fmla="*/ 856980 h 2160000"/>
              <a:gd name="connsiteX959" fmla="*/ 1119660 w 10800000"/>
              <a:gd name="connsiteY959" fmla="*/ 856966 h 2160000"/>
              <a:gd name="connsiteX960" fmla="*/ 1130606 w 10800000"/>
              <a:gd name="connsiteY960" fmla="*/ 846091 h 2160000"/>
              <a:gd name="connsiteX961" fmla="*/ 1130620 w 10800000"/>
              <a:gd name="connsiteY961" fmla="*/ 846091 h 2160000"/>
              <a:gd name="connsiteX962" fmla="*/ 1141562 w 10800000"/>
              <a:gd name="connsiteY962" fmla="*/ 856966 h 2160000"/>
              <a:gd name="connsiteX963" fmla="*/ 1130620 w 10800000"/>
              <a:gd name="connsiteY963" fmla="*/ 867844 h 2160000"/>
              <a:gd name="connsiteX964" fmla="*/ 1221679 w 10800000"/>
              <a:gd name="connsiteY964" fmla="*/ 868897 h 2160000"/>
              <a:gd name="connsiteX965" fmla="*/ 1208617 w 10800000"/>
              <a:gd name="connsiteY965" fmla="*/ 855914 h 2160000"/>
              <a:gd name="connsiteX966" fmla="*/ 1221676 w 10800000"/>
              <a:gd name="connsiteY966" fmla="*/ 842927 h 2160000"/>
              <a:gd name="connsiteX967" fmla="*/ 1221679 w 10800000"/>
              <a:gd name="connsiteY967" fmla="*/ 842927 h 2160000"/>
              <a:gd name="connsiteX968" fmla="*/ 1234738 w 10800000"/>
              <a:gd name="connsiteY968" fmla="*/ 855910 h 2160000"/>
              <a:gd name="connsiteX969" fmla="*/ 1234738 w 10800000"/>
              <a:gd name="connsiteY969" fmla="*/ 855914 h 2160000"/>
              <a:gd name="connsiteX970" fmla="*/ 1221679 w 10800000"/>
              <a:gd name="connsiteY970" fmla="*/ 868897 h 2160000"/>
              <a:gd name="connsiteX971" fmla="*/ 1312753 w 10800000"/>
              <a:gd name="connsiteY971" fmla="*/ 869953 h 2160000"/>
              <a:gd name="connsiteX972" fmla="*/ 1297570 w 10800000"/>
              <a:gd name="connsiteY972" fmla="*/ 854865 h 2160000"/>
              <a:gd name="connsiteX973" fmla="*/ 1297570 w 10800000"/>
              <a:gd name="connsiteY973" fmla="*/ 854858 h 2160000"/>
              <a:gd name="connsiteX974" fmla="*/ 1312745 w 10800000"/>
              <a:gd name="connsiteY974" fmla="*/ 839763 h 2160000"/>
              <a:gd name="connsiteX975" fmla="*/ 1312753 w 10800000"/>
              <a:gd name="connsiteY975" fmla="*/ 839763 h 2160000"/>
              <a:gd name="connsiteX976" fmla="*/ 1327936 w 10800000"/>
              <a:gd name="connsiteY976" fmla="*/ 854851 h 2160000"/>
              <a:gd name="connsiteX977" fmla="*/ 1327936 w 10800000"/>
              <a:gd name="connsiteY977" fmla="*/ 854858 h 2160000"/>
              <a:gd name="connsiteX978" fmla="*/ 1312760 w 10800000"/>
              <a:gd name="connsiteY978" fmla="*/ 869953 h 2160000"/>
              <a:gd name="connsiteX979" fmla="*/ 1312753 w 10800000"/>
              <a:gd name="connsiteY979" fmla="*/ 869953 h 2160000"/>
              <a:gd name="connsiteX980" fmla="*/ 1403830 w 10800000"/>
              <a:gd name="connsiteY980" fmla="*/ 871009 h 2160000"/>
              <a:gd name="connsiteX981" fmla="*/ 1386526 w 10800000"/>
              <a:gd name="connsiteY981" fmla="*/ 853820 h 2160000"/>
              <a:gd name="connsiteX982" fmla="*/ 1386526 w 10800000"/>
              <a:gd name="connsiteY982" fmla="*/ 853805 h 2160000"/>
              <a:gd name="connsiteX983" fmla="*/ 1403830 w 10800000"/>
              <a:gd name="connsiteY983" fmla="*/ 836620 h 2160000"/>
              <a:gd name="connsiteX984" fmla="*/ 1421115 w 10800000"/>
              <a:gd name="connsiteY984" fmla="*/ 853805 h 2160000"/>
              <a:gd name="connsiteX985" fmla="*/ 1403830 w 10800000"/>
              <a:gd name="connsiteY985" fmla="*/ 871009 h 2160000"/>
              <a:gd name="connsiteX986" fmla="*/ 1494885 w 10800000"/>
              <a:gd name="connsiteY986" fmla="*/ 872061 h 2160000"/>
              <a:gd name="connsiteX987" fmla="*/ 1475479 w 10800000"/>
              <a:gd name="connsiteY987" fmla="*/ 852753 h 2160000"/>
              <a:gd name="connsiteX988" fmla="*/ 1475479 w 10800000"/>
              <a:gd name="connsiteY988" fmla="*/ 852749 h 2160000"/>
              <a:gd name="connsiteX989" fmla="*/ 1494885 w 10800000"/>
              <a:gd name="connsiteY989" fmla="*/ 833456 h 2160000"/>
              <a:gd name="connsiteX990" fmla="*/ 1514309 w 10800000"/>
              <a:gd name="connsiteY990" fmla="*/ 852746 h 2160000"/>
              <a:gd name="connsiteX991" fmla="*/ 1514309 w 10800000"/>
              <a:gd name="connsiteY991" fmla="*/ 852749 h 2160000"/>
              <a:gd name="connsiteX992" fmla="*/ 1494907 w 10800000"/>
              <a:gd name="connsiteY992" fmla="*/ 872061 h 2160000"/>
              <a:gd name="connsiteX993" fmla="*/ 1494885 w 10800000"/>
              <a:gd name="connsiteY993" fmla="*/ 872061 h 2160000"/>
              <a:gd name="connsiteX994" fmla="*/ 1586149 w 10800000"/>
              <a:gd name="connsiteY994" fmla="*/ 873282 h 2160000"/>
              <a:gd name="connsiteX995" fmla="*/ 1564248 w 10800000"/>
              <a:gd name="connsiteY995" fmla="*/ 851540 h 2160000"/>
              <a:gd name="connsiteX996" fmla="*/ 1564248 w 10800000"/>
              <a:gd name="connsiteY996" fmla="*/ 851529 h 2160000"/>
              <a:gd name="connsiteX997" fmla="*/ 1586138 w 10800000"/>
              <a:gd name="connsiteY997" fmla="*/ 829776 h 2160000"/>
              <a:gd name="connsiteX998" fmla="*/ 1586149 w 10800000"/>
              <a:gd name="connsiteY998" fmla="*/ 829776 h 2160000"/>
              <a:gd name="connsiteX999" fmla="*/ 1608029 w 10800000"/>
              <a:gd name="connsiteY999" fmla="*/ 851529 h 2160000"/>
              <a:gd name="connsiteX1000" fmla="*/ 1586149 w 10800000"/>
              <a:gd name="connsiteY1000" fmla="*/ 873282 h 2160000"/>
              <a:gd name="connsiteX1001" fmla="*/ 1677205 w 10800000"/>
              <a:gd name="connsiteY1001" fmla="*/ 874338 h 2160000"/>
              <a:gd name="connsiteX1002" fmla="*/ 1653204 w 10800000"/>
              <a:gd name="connsiteY1002" fmla="*/ 850473 h 2160000"/>
              <a:gd name="connsiteX1003" fmla="*/ 1677205 w 10800000"/>
              <a:gd name="connsiteY1003" fmla="*/ 826611 h 2160000"/>
              <a:gd name="connsiteX1004" fmla="*/ 1701205 w 10800000"/>
              <a:gd name="connsiteY1004" fmla="*/ 850473 h 2160000"/>
              <a:gd name="connsiteX1005" fmla="*/ 1677205 w 10800000"/>
              <a:gd name="connsiteY1005" fmla="*/ 874338 h 2160000"/>
              <a:gd name="connsiteX1006" fmla="*/ 1768282 w 10800000"/>
              <a:gd name="connsiteY1006" fmla="*/ 875390 h 2160000"/>
              <a:gd name="connsiteX1007" fmla="*/ 1742157 w 10800000"/>
              <a:gd name="connsiteY1007" fmla="*/ 849424 h 2160000"/>
              <a:gd name="connsiteX1008" fmla="*/ 1742157 w 10800000"/>
              <a:gd name="connsiteY1008" fmla="*/ 849420 h 2160000"/>
              <a:gd name="connsiteX1009" fmla="*/ 1768278 w 10800000"/>
              <a:gd name="connsiteY1009" fmla="*/ 823447 h 2160000"/>
              <a:gd name="connsiteX1010" fmla="*/ 1768282 w 10800000"/>
              <a:gd name="connsiteY1010" fmla="*/ 823447 h 2160000"/>
              <a:gd name="connsiteX1011" fmla="*/ 1794403 w 10800000"/>
              <a:gd name="connsiteY1011" fmla="*/ 849417 h 2160000"/>
              <a:gd name="connsiteX1012" fmla="*/ 1794403 w 10800000"/>
              <a:gd name="connsiteY1012" fmla="*/ 849420 h 2160000"/>
              <a:gd name="connsiteX1013" fmla="*/ 1768285 w 10800000"/>
              <a:gd name="connsiteY1013" fmla="*/ 875390 h 2160000"/>
              <a:gd name="connsiteX1014" fmla="*/ 1768282 w 10800000"/>
              <a:gd name="connsiteY1014" fmla="*/ 875390 h 2160000"/>
              <a:gd name="connsiteX1015" fmla="*/ 1859355 w 10800000"/>
              <a:gd name="connsiteY1015" fmla="*/ 876446 h 2160000"/>
              <a:gd name="connsiteX1016" fmla="*/ 1831113 w 10800000"/>
              <a:gd name="connsiteY1016" fmla="*/ 848375 h 2160000"/>
              <a:gd name="connsiteX1017" fmla="*/ 1831113 w 10800000"/>
              <a:gd name="connsiteY1017" fmla="*/ 848364 h 2160000"/>
              <a:gd name="connsiteX1018" fmla="*/ 1859348 w 10800000"/>
              <a:gd name="connsiteY1018" fmla="*/ 820286 h 2160000"/>
              <a:gd name="connsiteX1019" fmla="*/ 1859355 w 10800000"/>
              <a:gd name="connsiteY1019" fmla="*/ 820286 h 2160000"/>
              <a:gd name="connsiteX1020" fmla="*/ 1887582 w 10800000"/>
              <a:gd name="connsiteY1020" fmla="*/ 848364 h 2160000"/>
              <a:gd name="connsiteX1021" fmla="*/ 1859355 w 10800000"/>
              <a:gd name="connsiteY1021" fmla="*/ 876446 h 2160000"/>
              <a:gd name="connsiteX1022" fmla="*/ 1950414 w 10800000"/>
              <a:gd name="connsiteY1022" fmla="*/ 877498 h 2160000"/>
              <a:gd name="connsiteX1023" fmla="*/ 1920066 w 10800000"/>
              <a:gd name="connsiteY1023" fmla="*/ 847312 h 2160000"/>
              <a:gd name="connsiteX1024" fmla="*/ 1950414 w 10800000"/>
              <a:gd name="connsiteY1024" fmla="*/ 817140 h 2160000"/>
              <a:gd name="connsiteX1025" fmla="*/ 1980777 w 10800000"/>
              <a:gd name="connsiteY1025" fmla="*/ 847312 h 2160000"/>
              <a:gd name="connsiteX1026" fmla="*/ 1950428 w 10800000"/>
              <a:gd name="connsiteY1026" fmla="*/ 877498 h 2160000"/>
              <a:gd name="connsiteX1027" fmla="*/ 1950414 w 10800000"/>
              <a:gd name="connsiteY1027" fmla="*/ 877498 h 2160000"/>
              <a:gd name="connsiteX1028" fmla="*/ 2041487 w 10800000"/>
              <a:gd name="connsiteY1028" fmla="*/ 878554 h 2160000"/>
              <a:gd name="connsiteX1029" fmla="*/ 2009022 w 10800000"/>
              <a:gd name="connsiteY1029" fmla="*/ 846260 h 2160000"/>
              <a:gd name="connsiteX1030" fmla="*/ 2009022 w 10800000"/>
              <a:gd name="connsiteY1030" fmla="*/ 846256 h 2160000"/>
              <a:gd name="connsiteX1031" fmla="*/ 2041487 w 10800000"/>
              <a:gd name="connsiteY1031" fmla="*/ 813979 h 2160000"/>
              <a:gd name="connsiteX1032" fmla="*/ 2073956 w 10800000"/>
              <a:gd name="connsiteY1032" fmla="*/ 846256 h 2160000"/>
              <a:gd name="connsiteX1033" fmla="*/ 2041491 w 10800000"/>
              <a:gd name="connsiteY1033" fmla="*/ 878554 h 2160000"/>
              <a:gd name="connsiteX1034" fmla="*/ 2041487 w 10800000"/>
              <a:gd name="connsiteY1034" fmla="*/ 878554 h 2160000"/>
              <a:gd name="connsiteX1035" fmla="*/ 2132564 w 10800000"/>
              <a:gd name="connsiteY1035" fmla="*/ 879607 h 2160000"/>
              <a:gd name="connsiteX1036" fmla="*/ 2097975 w 10800000"/>
              <a:gd name="connsiteY1036" fmla="*/ 845211 h 2160000"/>
              <a:gd name="connsiteX1037" fmla="*/ 2097975 w 10800000"/>
              <a:gd name="connsiteY1037" fmla="*/ 845204 h 2160000"/>
              <a:gd name="connsiteX1038" fmla="*/ 2132564 w 10800000"/>
              <a:gd name="connsiteY1038" fmla="*/ 810815 h 2160000"/>
              <a:gd name="connsiteX1039" fmla="*/ 2167154 w 10800000"/>
              <a:gd name="connsiteY1039" fmla="*/ 845204 h 2160000"/>
              <a:gd name="connsiteX1040" fmla="*/ 2132575 w 10800000"/>
              <a:gd name="connsiteY1040" fmla="*/ 879607 h 2160000"/>
              <a:gd name="connsiteX1041" fmla="*/ 2132564 w 10800000"/>
              <a:gd name="connsiteY1041" fmla="*/ 879607 h 2160000"/>
              <a:gd name="connsiteX1042" fmla="*/ 2223807 w 10800000"/>
              <a:gd name="connsiteY1042" fmla="*/ 880827 h 2160000"/>
              <a:gd name="connsiteX1043" fmla="*/ 2186744 w 10800000"/>
              <a:gd name="connsiteY1043" fmla="*/ 843983 h 2160000"/>
              <a:gd name="connsiteX1044" fmla="*/ 2223807 w 10800000"/>
              <a:gd name="connsiteY1044" fmla="*/ 807135 h 2160000"/>
              <a:gd name="connsiteX1045" fmla="*/ 2260870 w 10800000"/>
              <a:gd name="connsiteY1045" fmla="*/ 843983 h 2160000"/>
              <a:gd name="connsiteX1046" fmla="*/ 2223807 w 10800000"/>
              <a:gd name="connsiteY1046" fmla="*/ 880827 h 2160000"/>
              <a:gd name="connsiteX1047" fmla="*/ 2314884 w 10800000"/>
              <a:gd name="connsiteY1047" fmla="*/ 881883 h 2160000"/>
              <a:gd name="connsiteX1048" fmla="*/ 2275700 w 10800000"/>
              <a:gd name="connsiteY1048" fmla="*/ 842931 h 2160000"/>
              <a:gd name="connsiteX1049" fmla="*/ 2275700 w 10800000"/>
              <a:gd name="connsiteY1049" fmla="*/ 842927 h 2160000"/>
              <a:gd name="connsiteX1050" fmla="*/ 2314877 w 10800000"/>
              <a:gd name="connsiteY1050" fmla="*/ 803971 h 2160000"/>
              <a:gd name="connsiteX1051" fmla="*/ 2314884 w 10800000"/>
              <a:gd name="connsiteY1051" fmla="*/ 803971 h 2160000"/>
              <a:gd name="connsiteX1052" fmla="*/ 2354068 w 10800000"/>
              <a:gd name="connsiteY1052" fmla="*/ 842924 h 2160000"/>
              <a:gd name="connsiteX1053" fmla="*/ 2354068 w 10800000"/>
              <a:gd name="connsiteY1053" fmla="*/ 842927 h 2160000"/>
              <a:gd name="connsiteX1054" fmla="*/ 2314888 w 10800000"/>
              <a:gd name="connsiteY1054" fmla="*/ 881883 h 2160000"/>
              <a:gd name="connsiteX1055" fmla="*/ 2314884 w 10800000"/>
              <a:gd name="connsiteY1055" fmla="*/ 881883 h 2160000"/>
              <a:gd name="connsiteX1056" fmla="*/ 2405939 w 10800000"/>
              <a:gd name="connsiteY1056" fmla="*/ 882939 h 2160000"/>
              <a:gd name="connsiteX1057" fmla="*/ 2364653 w 10800000"/>
              <a:gd name="connsiteY1057" fmla="*/ 841871 h 2160000"/>
              <a:gd name="connsiteX1058" fmla="*/ 2405939 w 10800000"/>
              <a:gd name="connsiteY1058" fmla="*/ 800806 h 2160000"/>
              <a:gd name="connsiteX1059" fmla="*/ 2447244 w 10800000"/>
              <a:gd name="connsiteY1059" fmla="*/ 841860 h 2160000"/>
              <a:gd name="connsiteX1060" fmla="*/ 2447244 w 10800000"/>
              <a:gd name="connsiteY1060" fmla="*/ 841871 h 2160000"/>
              <a:gd name="connsiteX1061" fmla="*/ 2405950 w 10800000"/>
              <a:gd name="connsiteY1061" fmla="*/ 882939 h 2160000"/>
              <a:gd name="connsiteX1062" fmla="*/ 2405939 w 10800000"/>
              <a:gd name="connsiteY1062" fmla="*/ 882939 h 2160000"/>
              <a:gd name="connsiteX1063" fmla="*/ 3537471 w 10800000"/>
              <a:gd name="connsiteY1063" fmla="*/ 888395 h 2160000"/>
              <a:gd name="connsiteX1064" fmla="*/ 3544805 w 10800000"/>
              <a:gd name="connsiteY1064" fmla="*/ 880144 h 2160000"/>
              <a:gd name="connsiteX1065" fmla="*/ 3543707 w 10800000"/>
              <a:gd name="connsiteY1065" fmla="*/ 879184 h 2160000"/>
              <a:gd name="connsiteX1066" fmla="*/ 3535073 w 10800000"/>
              <a:gd name="connsiteY1066" fmla="*/ 885620 h 2160000"/>
              <a:gd name="connsiteX1067" fmla="*/ 3537471 w 10800000"/>
              <a:gd name="connsiteY1067" fmla="*/ 888395 h 2160000"/>
              <a:gd name="connsiteX1068" fmla="*/ 3446491 w 10800000"/>
              <a:gd name="connsiteY1068" fmla="*/ 893001 h 2160000"/>
              <a:gd name="connsiteX1069" fmla="*/ 3456983 w 10800000"/>
              <a:gd name="connsiteY1069" fmla="*/ 881182 h 2160000"/>
              <a:gd name="connsiteX1070" fmla="*/ 3452648 w 10800000"/>
              <a:gd name="connsiteY1070" fmla="*/ 877387 h 2160000"/>
              <a:gd name="connsiteX1071" fmla="*/ 3440593 w 10800000"/>
              <a:gd name="connsiteY1071" fmla="*/ 886229 h 2160000"/>
              <a:gd name="connsiteX1072" fmla="*/ 3446491 w 10800000"/>
              <a:gd name="connsiteY1072" fmla="*/ 893001 h 2160000"/>
              <a:gd name="connsiteX1073" fmla="*/ 3355508 w 10800000"/>
              <a:gd name="connsiteY1073" fmla="*/ 897884 h 2160000"/>
              <a:gd name="connsiteX1074" fmla="*/ 3369351 w 10800000"/>
              <a:gd name="connsiteY1074" fmla="*/ 882163 h 2160000"/>
              <a:gd name="connsiteX1075" fmla="*/ 3361351 w 10800000"/>
              <a:gd name="connsiteY1075" fmla="*/ 875243 h 2160000"/>
              <a:gd name="connsiteX1076" fmla="*/ 3345704 w 10800000"/>
              <a:gd name="connsiteY1076" fmla="*/ 886637 h 2160000"/>
              <a:gd name="connsiteX1077" fmla="*/ 3355508 w 10800000"/>
              <a:gd name="connsiteY1077" fmla="*/ 897884 h 2160000"/>
              <a:gd name="connsiteX1078" fmla="*/ 3264225 w 10800000"/>
              <a:gd name="connsiteY1078" fmla="*/ 903933 h 2160000"/>
              <a:gd name="connsiteX1079" fmla="*/ 3281958 w 10800000"/>
              <a:gd name="connsiteY1079" fmla="*/ 883122 h 2160000"/>
              <a:gd name="connsiteX1080" fmla="*/ 3270350 w 10800000"/>
              <a:gd name="connsiteY1080" fmla="*/ 873171 h 2160000"/>
              <a:gd name="connsiteX1081" fmla="*/ 3250050 w 10800000"/>
              <a:gd name="connsiteY1081" fmla="*/ 887489 h 2160000"/>
              <a:gd name="connsiteX1082" fmla="*/ 3264225 w 10800000"/>
              <a:gd name="connsiteY1082" fmla="*/ 903933 h 2160000"/>
              <a:gd name="connsiteX1083" fmla="*/ 3173429 w 10800000"/>
              <a:gd name="connsiteY1083" fmla="*/ 910556 h 2160000"/>
              <a:gd name="connsiteX1084" fmla="*/ 3195255 w 10800000"/>
              <a:gd name="connsiteY1084" fmla="*/ 884400 h 2160000"/>
              <a:gd name="connsiteX1085" fmla="*/ 3179309 w 10800000"/>
              <a:gd name="connsiteY1085" fmla="*/ 871044 h 2160000"/>
              <a:gd name="connsiteX1086" fmla="*/ 3154545 w 10800000"/>
              <a:gd name="connsiteY1086" fmla="*/ 888080 h 2160000"/>
              <a:gd name="connsiteX1087" fmla="*/ 3173429 w 10800000"/>
              <a:gd name="connsiteY1087" fmla="*/ 910556 h 2160000"/>
              <a:gd name="connsiteX1088" fmla="*/ 3082504 w 10800000"/>
              <a:gd name="connsiteY1088" fmla="*/ 919028 h 2160000"/>
              <a:gd name="connsiteX1089" fmla="*/ 3108682 w 10800000"/>
              <a:gd name="connsiteY1089" fmla="*/ 885474 h 2160000"/>
              <a:gd name="connsiteX1090" fmla="*/ 3088217 w 10800000"/>
              <a:gd name="connsiteY1090" fmla="*/ 868732 h 2160000"/>
              <a:gd name="connsiteX1091" fmla="*/ 3058092 w 10800000"/>
              <a:gd name="connsiteY1091" fmla="*/ 888563 h 2160000"/>
              <a:gd name="connsiteX1092" fmla="*/ 3082504 w 10800000"/>
              <a:gd name="connsiteY1092" fmla="*/ 919028 h 2160000"/>
              <a:gd name="connsiteX1093" fmla="*/ 1035432 w 10800000"/>
              <a:gd name="connsiteY1093" fmla="*/ 952250 h 2160000"/>
              <a:gd name="connsiteX1094" fmla="*/ 1034783 w 10800000"/>
              <a:gd name="connsiteY1094" fmla="*/ 951545 h 2160000"/>
              <a:gd name="connsiteX1095" fmla="*/ 1035485 w 10800000"/>
              <a:gd name="connsiteY1095" fmla="*/ 950844 h 2160000"/>
              <a:gd name="connsiteX1096" fmla="*/ 1035489 w 10800000"/>
              <a:gd name="connsiteY1096" fmla="*/ 950844 h 2160000"/>
              <a:gd name="connsiteX1097" fmla="*/ 1035507 w 10800000"/>
              <a:gd name="connsiteY1097" fmla="*/ 950844 h 2160000"/>
              <a:gd name="connsiteX1098" fmla="*/ 1035525 w 10800000"/>
              <a:gd name="connsiteY1098" fmla="*/ 950844 h 2160000"/>
              <a:gd name="connsiteX1099" fmla="*/ 1035547 w 10800000"/>
              <a:gd name="connsiteY1099" fmla="*/ 950844 h 2160000"/>
              <a:gd name="connsiteX1100" fmla="*/ 1035565 w 10800000"/>
              <a:gd name="connsiteY1100" fmla="*/ 950844 h 2160000"/>
              <a:gd name="connsiteX1101" fmla="*/ 1035583 w 10800000"/>
              <a:gd name="connsiteY1101" fmla="*/ 950844 h 2160000"/>
              <a:gd name="connsiteX1102" fmla="*/ 1035601 w 10800000"/>
              <a:gd name="connsiteY1102" fmla="*/ 950844 h 2160000"/>
              <a:gd name="connsiteX1103" fmla="*/ 1035619 w 10800000"/>
              <a:gd name="connsiteY1103" fmla="*/ 950861 h 2160000"/>
              <a:gd name="connsiteX1104" fmla="*/ 1035637 w 10800000"/>
              <a:gd name="connsiteY1104" fmla="*/ 950861 h 2160000"/>
              <a:gd name="connsiteX1105" fmla="*/ 1035658 w 10800000"/>
              <a:gd name="connsiteY1105" fmla="*/ 950861 h 2160000"/>
              <a:gd name="connsiteX1106" fmla="*/ 1035676 w 10800000"/>
              <a:gd name="connsiteY1106" fmla="*/ 950861 h 2160000"/>
              <a:gd name="connsiteX1107" fmla="*/ 1035694 w 10800000"/>
              <a:gd name="connsiteY1107" fmla="*/ 950879 h 2160000"/>
              <a:gd name="connsiteX1108" fmla="*/ 1035712 w 10800000"/>
              <a:gd name="connsiteY1108" fmla="*/ 950879 h 2160000"/>
              <a:gd name="connsiteX1109" fmla="*/ 1035730 w 10800000"/>
              <a:gd name="connsiteY1109" fmla="*/ 950879 h 2160000"/>
              <a:gd name="connsiteX1110" fmla="*/ 1035748 w 10800000"/>
              <a:gd name="connsiteY1110" fmla="*/ 950897 h 2160000"/>
              <a:gd name="connsiteX1111" fmla="*/ 1035770 w 10800000"/>
              <a:gd name="connsiteY1111" fmla="*/ 950897 h 2160000"/>
              <a:gd name="connsiteX1112" fmla="*/ 1035788 w 10800000"/>
              <a:gd name="connsiteY1112" fmla="*/ 950897 h 2160000"/>
              <a:gd name="connsiteX1113" fmla="*/ 1035806 w 10800000"/>
              <a:gd name="connsiteY1113" fmla="*/ 950919 h 2160000"/>
              <a:gd name="connsiteX1114" fmla="*/ 1035824 w 10800000"/>
              <a:gd name="connsiteY1114" fmla="*/ 950937 h 2160000"/>
              <a:gd name="connsiteX1115" fmla="*/ 1035842 w 10800000"/>
              <a:gd name="connsiteY1115" fmla="*/ 950937 h 2160000"/>
              <a:gd name="connsiteX1116" fmla="*/ 1035860 w 10800000"/>
              <a:gd name="connsiteY1116" fmla="*/ 950954 h 2160000"/>
              <a:gd name="connsiteX1117" fmla="*/ 1035882 w 10800000"/>
              <a:gd name="connsiteY1117" fmla="*/ 950954 h 2160000"/>
              <a:gd name="connsiteX1118" fmla="*/ 1035900 w 10800000"/>
              <a:gd name="connsiteY1118" fmla="*/ 950972 h 2160000"/>
              <a:gd name="connsiteX1119" fmla="*/ 1035918 w 10800000"/>
              <a:gd name="connsiteY1119" fmla="*/ 950990 h 2160000"/>
              <a:gd name="connsiteX1120" fmla="*/ 1035936 w 10800000"/>
              <a:gd name="connsiteY1120" fmla="*/ 951008 h 2160000"/>
              <a:gd name="connsiteX1121" fmla="*/ 1035954 w 10800000"/>
              <a:gd name="connsiteY1121" fmla="*/ 951008 h 2160000"/>
              <a:gd name="connsiteX1122" fmla="*/ 1035954 w 10800000"/>
              <a:gd name="connsiteY1122" fmla="*/ 951030 h 2160000"/>
              <a:gd name="connsiteX1123" fmla="*/ 1035972 w 10800000"/>
              <a:gd name="connsiteY1123" fmla="*/ 951048 h 2160000"/>
              <a:gd name="connsiteX1124" fmla="*/ 1035993 w 10800000"/>
              <a:gd name="connsiteY1124" fmla="*/ 951048 h 2160000"/>
              <a:gd name="connsiteX1125" fmla="*/ 1035993 w 10800000"/>
              <a:gd name="connsiteY1125" fmla="*/ 951065 h 2160000"/>
              <a:gd name="connsiteX1126" fmla="*/ 1036011 w 10800000"/>
              <a:gd name="connsiteY1126" fmla="*/ 951083 h 2160000"/>
              <a:gd name="connsiteX1127" fmla="*/ 1036029 w 10800000"/>
              <a:gd name="connsiteY1127" fmla="*/ 951083 h 2160000"/>
              <a:gd name="connsiteX1128" fmla="*/ 1036029 w 10800000"/>
              <a:gd name="connsiteY1128" fmla="*/ 951101 h 2160000"/>
              <a:gd name="connsiteX1129" fmla="*/ 1036047 w 10800000"/>
              <a:gd name="connsiteY1129" fmla="*/ 951123 h 2160000"/>
              <a:gd name="connsiteX1130" fmla="*/ 1036065 w 10800000"/>
              <a:gd name="connsiteY1130" fmla="*/ 951141 h 2160000"/>
              <a:gd name="connsiteX1131" fmla="*/ 1036065 w 10800000"/>
              <a:gd name="connsiteY1131" fmla="*/ 951159 h 2160000"/>
              <a:gd name="connsiteX1132" fmla="*/ 1036083 w 10800000"/>
              <a:gd name="connsiteY1132" fmla="*/ 951159 h 2160000"/>
              <a:gd name="connsiteX1133" fmla="*/ 1036083 w 10800000"/>
              <a:gd name="connsiteY1133" fmla="*/ 951176 h 2160000"/>
              <a:gd name="connsiteX1134" fmla="*/ 1036105 w 10800000"/>
              <a:gd name="connsiteY1134" fmla="*/ 951194 h 2160000"/>
              <a:gd name="connsiteX1135" fmla="*/ 1036105 w 10800000"/>
              <a:gd name="connsiteY1135" fmla="*/ 951212 h 2160000"/>
              <a:gd name="connsiteX1136" fmla="*/ 1036123 w 10800000"/>
              <a:gd name="connsiteY1136" fmla="*/ 951234 h 2160000"/>
              <a:gd name="connsiteX1137" fmla="*/ 1036123 w 10800000"/>
              <a:gd name="connsiteY1137" fmla="*/ 951252 h 2160000"/>
              <a:gd name="connsiteX1138" fmla="*/ 1036123 w 10800000"/>
              <a:gd name="connsiteY1138" fmla="*/ 951269 h 2160000"/>
              <a:gd name="connsiteX1139" fmla="*/ 1036141 w 10800000"/>
              <a:gd name="connsiteY1139" fmla="*/ 951269 h 2160000"/>
              <a:gd name="connsiteX1140" fmla="*/ 1036141 w 10800000"/>
              <a:gd name="connsiteY1140" fmla="*/ 951287 h 2160000"/>
              <a:gd name="connsiteX1141" fmla="*/ 1036141 w 10800000"/>
              <a:gd name="connsiteY1141" fmla="*/ 951305 h 2160000"/>
              <a:gd name="connsiteX1142" fmla="*/ 1036159 w 10800000"/>
              <a:gd name="connsiteY1142" fmla="*/ 951327 h 2160000"/>
              <a:gd name="connsiteX1143" fmla="*/ 1036159 w 10800000"/>
              <a:gd name="connsiteY1143" fmla="*/ 951345 h 2160000"/>
              <a:gd name="connsiteX1144" fmla="*/ 1036159 w 10800000"/>
              <a:gd name="connsiteY1144" fmla="*/ 951363 h 2160000"/>
              <a:gd name="connsiteX1145" fmla="*/ 1036177 w 10800000"/>
              <a:gd name="connsiteY1145" fmla="*/ 951380 h 2160000"/>
              <a:gd name="connsiteX1146" fmla="*/ 1036177 w 10800000"/>
              <a:gd name="connsiteY1146" fmla="*/ 951398 h 2160000"/>
              <a:gd name="connsiteX1147" fmla="*/ 1036177 w 10800000"/>
              <a:gd name="connsiteY1147" fmla="*/ 951416 h 2160000"/>
              <a:gd name="connsiteX1148" fmla="*/ 1036177 w 10800000"/>
              <a:gd name="connsiteY1148" fmla="*/ 951438 h 2160000"/>
              <a:gd name="connsiteX1149" fmla="*/ 1036177 w 10800000"/>
              <a:gd name="connsiteY1149" fmla="*/ 951456 h 2160000"/>
              <a:gd name="connsiteX1150" fmla="*/ 1036177 w 10800000"/>
              <a:gd name="connsiteY1150" fmla="*/ 951473 h 2160000"/>
              <a:gd name="connsiteX1151" fmla="*/ 1036177 w 10800000"/>
              <a:gd name="connsiteY1151" fmla="*/ 951492 h 2160000"/>
              <a:gd name="connsiteX1152" fmla="*/ 1036195 w 10800000"/>
              <a:gd name="connsiteY1152" fmla="*/ 951509 h 2160000"/>
              <a:gd name="connsiteX1153" fmla="*/ 1036195 w 10800000"/>
              <a:gd name="connsiteY1153" fmla="*/ 951531 h 2160000"/>
              <a:gd name="connsiteX1154" fmla="*/ 1036195 w 10800000"/>
              <a:gd name="connsiteY1154" fmla="*/ 951549 h 2160000"/>
              <a:gd name="connsiteX1155" fmla="*/ 1036195 w 10800000"/>
              <a:gd name="connsiteY1155" fmla="*/ 951567 h 2160000"/>
              <a:gd name="connsiteX1156" fmla="*/ 1036195 w 10800000"/>
              <a:gd name="connsiteY1156" fmla="*/ 951585 h 2160000"/>
              <a:gd name="connsiteX1157" fmla="*/ 1036177 w 10800000"/>
              <a:gd name="connsiteY1157" fmla="*/ 951602 h 2160000"/>
              <a:gd name="connsiteX1158" fmla="*/ 1036177 w 10800000"/>
              <a:gd name="connsiteY1158" fmla="*/ 951620 h 2160000"/>
              <a:gd name="connsiteX1159" fmla="*/ 1036177 w 10800000"/>
              <a:gd name="connsiteY1159" fmla="*/ 951642 h 2160000"/>
              <a:gd name="connsiteX1160" fmla="*/ 1036177 w 10800000"/>
              <a:gd name="connsiteY1160" fmla="*/ 951660 h 2160000"/>
              <a:gd name="connsiteX1161" fmla="*/ 1036177 w 10800000"/>
              <a:gd name="connsiteY1161" fmla="*/ 951678 h 2160000"/>
              <a:gd name="connsiteX1162" fmla="*/ 1036177 w 10800000"/>
              <a:gd name="connsiteY1162" fmla="*/ 951696 h 2160000"/>
              <a:gd name="connsiteX1163" fmla="*/ 1036177 w 10800000"/>
              <a:gd name="connsiteY1163" fmla="*/ 951713 h 2160000"/>
              <a:gd name="connsiteX1164" fmla="*/ 1036159 w 10800000"/>
              <a:gd name="connsiteY1164" fmla="*/ 951713 h 2160000"/>
              <a:gd name="connsiteX1165" fmla="*/ 1036159 w 10800000"/>
              <a:gd name="connsiteY1165" fmla="*/ 951731 h 2160000"/>
              <a:gd name="connsiteX1166" fmla="*/ 1036159 w 10800000"/>
              <a:gd name="connsiteY1166" fmla="*/ 951753 h 2160000"/>
              <a:gd name="connsiteX1167" fmla="*/ 1036141 w 10800000"/>
              <a:gd name="connsiteY1167" fmla="*/ 951771 h 2160000"/>
              <a:gd name="connsiteX1168" fmla="*/ 1036141 w 10800000"/>
              <a:gd name="connsiteY1168" fmla="*/ 951789 h 2160000"/>
              <a:gd name="connsiteX1169" fmla="*/ 1036141 w 10800000"/>
              <a:gd name="connsiteY1169" fmla="*/ 951806 h 2160000"/>
              <a:gd name="connsiteX1170" fmla="*/ 1036123 w 10800000"/>
              <a:gd name="connsiteY1170" fmla="*/ 951824 h 2160000"/>
              <a:gd name="connsiteX1171" fmla="*/ 1036123 w 10800000"/>
              <a:gd name="connsiteY1171" fmla="*/ 951846 h 2160000"/>
              <a:gd name="connsiteX1172" fmla="*/ 1036123 w 10800000"/>
              <a:gd name="connsiteY1172" fmla="*/ 951864 h 2160000"/>
              <a:gd name="connsiteX1173" fmla="*/ 1036105 w 10800000"/>
              <a:gd name="connsiteY1173" fmla="*/ 951882 h 2160000"/>
              <a:gd name="connsiteX1174" fmla="*/ 1036083 w 10800000"/>
              <a:gd name="connsiteY1174" fmla="*/ 951900 h 2160000"/>
              <a:gd name="connsiteX1175" fmla="*/ 1036083 w 10800000"/>
              <a:gd name="connsiteY1175" fmla="*/ 951917 h 2160000"/>
              <a:gd name="connsiteX1176" fmla="*/ 1036065 w 10800000"/>
              <a:gd name="connsiteY1176" fmla="*/ 951935 h 2160000"/>
              <a:gd name="connsiteX1177" fmla="*/ 1036065 w 10800000"/>
              <a:gd name="connsiteY1177" fmla="*/ 951957 h 2160000"/>
              <a:gd name="connsiteX1178" fmla="*/ 1036047 w 10800000"/>
              <a:gd name="connsiteY1178" fmla="*/ 951975 h 2160000"/>
              <a:gd name="connsiteX1179" fmla="*/ 1036029 w 10800000"/>
              <a:gd name="connsiteY1179" fmla="*/ 951975 h 2160000"/>
              <a:gd name="connsiteX1180" fmla="*/ 1036029 w 10800000"/>
              <a:gd name="connsiteY1180" fmla="*/ 951993 h 2160000"/>
              <a:gd name="connsiteX1181" fmla="*/ 1036011 w 10800000"/>
              <a:gd name="connsiteY1181" fmla="*/ 952011 h 2160000"/>
              <a:gd name="connsiteX1182" fmla="*/ 1035993 w 10800000"/>
              <a:gd name="connsiteY1182" fmla="*/ 952028 h 2160000"/>
              <a:gd name="connsiteX1183" fmla="*/ 1035972 w 10800000"/>
              <a:gd name="connsiteY1183" fmla="*/ 952050 h 2160000"/>
              <a:gd name="connsiteX1184" fmla="*/ 1035954 w 10800000"/>
              <a:gd name="connsiteY1184" fmla="*/ 952068 h 2160000"/>
              <a:gd name="connsiteX1185" fmla="*/ 1035936 w 10800000"/>
              <a:gd name="connsiteY1185" fmla="*/ 952086 h 2160000"/>
              <a:gd name="connsiteX1186" fmla="*/ 1035918 w 10800000"/>
              <a:gd name="connsiteY1186" fmla="*/ 952104 h 2160000"/>
              <a:gd name="connsiteX1187" fmla="*/ 1035900 w 10800000"/>
              <a:gd name="connsiteY1187" fmla="*/ 952104 h 2160000"/>
              <a:gd name="connsiteX1188" fmla="*/ 1035900 w 10800000"/>
              <a:gd name="connsiteY1188" fmla="*/ 952121 h 2160000"/>
              <a:gd name="connsiteX1189" fmla="*/ 1035882 w 10800000"/>
              <a:gd name="connsiteY1189" fmla="*/ 952121 h 2160000"/>
              <a:gd name="connsiteX1190" fmla="*/ 1035860 w 10800000"/>
              <a:gd name="connsiteY1190" fmla="*/ 952139 h 2160000"/>
              <a:gd name="connsiteX1191" fmla="*/ 1035842 w 10800000"/>
              <a:gd name="connsiteY1191" fmla="*/ 952139 h 2160000"/>
              <a:gd name="connsiteX1192" fmla="*/ 1035824 w 10800000"/>
              <a:gd name="connsiteY1192" fmla="*/ 952161 h 2160000"/>
              <a:gd name="connsiteX1193" fmla="*/ 1035806 w 10800000"/>
              <a:gd name="connsiteY1193" fmla="*/ 952161 h 2160000"/>
              <a:gd name="connsiteX1194" fmla="*/ 1035806 w 10800000"/>
              <a:gd name="connsiteY1194" fmla="*/ 952179 h 2160000"/>
              <a:gd name="connsiteX1195" fmla="*/ 1035788 w 10800000"/>
              <a:gd name="connsiteY1195" fmla="*/ 952179 h 2160000"/>
              <a:gd name="connsiteX1196" fmla="*/ 1035770 w 10800000"/>
              <a:gd name="connsiteY1196" fmla="*/ 952197 h 2160000"/>
              <a:gd name="connsiteX1197" fmla="*/ 1035748 w 10800000"/>
              <a:gd name="connsiteY1197" fmla="*/ 952197 h 2160000"/>
              <a:gd name="connsiteX1198" fmla="*/ 1035730 w 10800000"/>
              <a:gd name="connsiteY1198" fmla="*/ 952197 h 2160000"/>
              <a:gd name="connsiteX1199" fmla="*/ 1035712 w 10800000"/>
              <a:gd name="connsiteY1199" fmla="*/ 952215 h 2160000"/>
              <a:gd name="connsiteX1200" fmla="*/ 1035694 w 10800000"/>
              <a:gd name="connsiteY1200" fmla="*/ 952215 h 2160000"/>
              <a:gd name="connsiteX1201" fmla="*/ 1035676 w 10800000"/>
              <a:gd name="connsiteY1201" fmla="*/ 952215 h 2160000"/>
              <a:gd name="connsiteX1202" fmla="*/ 1035658 w 10800000"/>
              <a:gd name="connsiteY1202" fmla="*/ 952215 h 2160000"/>
              <a:gd name="connsiteX1203" fmla="*/ 1035637 w 10800000"/>
              <a:gd name="connsiteY1203" fmla="*/ 952232 h 2160000"/>
              <a:gd name="connsiteX1204" fmla="*/ 1035619 w 10800000"/>
              <a:gd name="connsiteY1204" fmla="*/ 952232 h 2160000"/>
              <a:gd name="connsiteX1205" fmla="*/ 1035601 w 10800000"/>
              <a:gd name="connsiteY1205" fmla="*/ 952232 h 2160000"/>
              <a:gd name="connsiteX1206" fmla="*/ 1035583 w 10800000"/>
              <a:gd name="connsiteY1206" fmla="*/ 952232 h 2160000"/>
              <a:gd name="connsiteX1207" fmla="*/ 1035565 w 10800000"/>
              <a:gd name="connsiteY1207" fmla="*/ 952232 h 2160000"/>
              <a:gd name="connsiteX1208" fmla="*/ 1035565 w 10800000"/>
              <a:gd name="connsiteY1208" fmla="*/ 952250 h 2160000"/>
              <a:gd name="connsiteX1209" fmla="*/ 1035547 w 10800000"/>
              <a:gd name="connsiteY1209" fmla="*/ 952250 h 2160000"/>
              <a:gd name="connsiteX1210" fmla="*/ 1035525 w 10800000"/>
              <a:gd name="connsiteY1210" fmla="*/ 952250 h 2160000"/>
              <a:gd name="connsiteX1211" fmla="*/ 1035507 w 10800000"/>
              <a:gd name="connsiteY1211" fmla="*/ 952250 h 2160000"/>
              <a:gd name="connsiteX1212" fmla="*/ 1035489 w 10800000"/>
              <a:gd name="connsiteY1212" fmla="*/ 952250 h 2160000"/>
              <a:gd name="connsiteX1213" fmla="*/ 1035432 w 10800000"/>
              <a:gd name="connsiteY1213" fmla="*/ 952250 h 2160000"/>
              <a:gd name="connsiteX1214" fmla="*/ 1125896 w 10800000"/>
              <a:gd name="connsiteY1214" fmla="*/ 952769 h 2160000"/>
              <a:gd name="connsiteX1215" fmla="*/ 1125896 w 10800000"/>
              <a:gd name="connsiteY1215" fmla="*/ 952766 h 2160000"/>
              <a:gd name="connsiteX1216" fmla="*/ 1124258 w 10800000"/>
              <a:gd name="connsiteY1216" fmla="*/ 951012 h 2160000"/>
              <a:gd name="connsiteX1217" fmla="*/ 1126019 w 10800000"/>
              <a:gd name="connsiteY1217" fmla="*/ 949254 h 2160000"/>
              <a:gd name="connsiteX1218" fmla="*/ 1126026 w 10800000"/>
              <a:gd name="connsiteY1218" fmla="*/ 949254 h 2160000"/>
              <a:gd name="connsiteX1219" fmla="*/ 1127383 w 10800000"/>
              <a:gd name="connsiteY1219" fmla="*/ 949902 h 2160000"/>
              <a:gd name="connsiteX1220" fmla="*/ 1127794 w 10800000"/>
              <a:gd name="connsiteY1220" fmla="*/ 951012 h 2160000"/>
              <a:gd name="connsiteX1221" fmla="*/ 1127178 w 10800000"/>
              <a:gd name="connsiteY1221" fmla="*/ 952343 h 2160000"/>
              <a:gd name="connsiteX1222" fmla="*/ 1126026 w 10800000"/>
              <a:gd name="connsiteY1222" fmla="*/ 952769 h 2160000"/>
              <a:gd name="connsiteX1223" fmla="*/ 1125896 w 10800000"/>
              <a:gd name="connsiteY1223" fmla="*/ 952769 h 2160000"/>
              <a:gd name="connsiteX1224" fmla="*/ 1216563 w 10800000"/>
              <a:gd name="connsiteY1224" fmla="*/ 953303 h 2160000"/>
              <a:gd name="connsiteX1225" fmla="*/ 1213733 w 10800000"/>
              <a:gd name="connsiteY1225" fmla="*/ 950500 h 2160000"/>
              <a:gd name="connsiteX1226" fmla="*/ 1213733 w 10800000"/>
              <a:gd name="connsiteY1226" fmla="*/ 950493 h 2160000"/>
              <a:gd name="connsiteX1227" fmla="*/ 1216552 w 10800000"/>
              <a:gd name="connsiteY1227" fmla="*/ 947679 h 2160000"/>
              <a:gd name="connsiteX1228" fmla="*/ 1216563 w 10800000"/>
              <a:gd name="connsiteY1228" fmla="*/ 947679 h 2160000"/>
              <a:gd name="connsiteX1229" fmla="*/ 1219389 w 10800000"/>
              <a:gd name="connsiteY1229" fmla="*/ 950482 h 2160000"/>
              <a:gd name="connsiteX1230" fmla="*/ 1219389 w 10800000"/>
              <a:gd name="connsiteY1230" fmla="*/ 950493 h 2160000"/>
              <a:gd name="connsiteX1231" fmla="*/ 1216570 w 10800000"/>
              <a:gd name="connsiteY1231" fmla="*/ 953303 h 2160000"/>
              <a:gd name="connsiteX1232" fmla="*/ 1216563 w 10800000"/>
              <a:gd name="connsiteY1232" fmla="*/ 953303 h 2160000"/>
              <a:gd name="connsiteX1233" fmla="*/ 1307449 w 10800000"/>
              <a:gd name="connsiteY1233" fmla="*/ 954173 h 2160000"/>
              <a:gd name="connsiteX1234" fmla="*/ 1302873 w 10800000"/>
              <a:gd name="connsiteY1234" fmla="*/ 949605 h 2160000"/>
              <a:gd name="connsiteX1235" fmla="*/ 1307449 w 10800000"/>
              <a:gd name="connsiteY1235" fmla="*/ 945055 h 2160000"/>
              <a:gd name="connsiteX1236" fmla="*/ 1312047 w 10800000"/>
              <a:gd name="connsiteY1236" fmla="*/ 949605 h 2160000"/>
              <a:gd name="connsiteX1237" fmla="*/ 1307464 w 10800000"/>
              <a:gd name="connsiteY1237" fmla="*/ 954173 h 2160000"/>
              <a:gd name="connsiteX1238" fmla="*/ 1307449 w 10800000"/>
              <a:gd name="connsiteY1238" fmla="*/ 954173 h 2160000"/>
              <a:gd name="connsiteX1239" fmla="*/ 1398526 w 10800000"/>
              <a:gd name="connsiteY1239" fmla="*/ 955228 h 2160000"/>
              <a:gd name="connsiteX1240" fmla="*/ 1391829 w 10800000"/>
              <a:gd name="connsiteY1240" fmla="*/ 948567 h 2160000"/>
              <a:gd name="connsiteX1241" fmla="*/ 1398526 w 10800000"/>
              <a:gd name="connsiteY1241" fmla="*/ 941891 h 2160000"/>
              <a:gd name="connsiteX1242" fmla="*/ 1405245 w 10800000"/>
              <a:gd name="connsiteY1242" fmla="*/ 948549 h 2160000"/>
              <a:gd name="connsiteX1243" fmla="*/ 1405245 w 10800000"/>
              <a:gd name="connsiteY1243" fmla="*/ 948571 h 2160000"/>
              <a:gd name="connsiteX1244" fmla="*/ 1398526 w 10800000"/>
              <a:gd name="connsiteY1244" fmla="*/ 955228 h 2160000"/>
              <a:gd name="connsiteX1245" fmla="*/ 1489603 w 10800000"/>
              <a:gd name="connsiteY1245" fmla="*/ 956281 h 2160000"/>
              <a:gd name="connsiteX1246" fmla="*/ 1480764 w 10800000"/>
              <a:gd name="connsiteY1246" fmla="*/ 947522 h 2160000"/>
              <a:gd name="connsiteX1247" fmla="*/ 1480764 w 10800000"/>
              <a:gd name="connsiteY1247" fmla="*/ 947515 h 2160000"/>
              <a:gd name="connsiteX1248" fmla="*/ 1489574 w 10800000"/>
              <a:gd name="connsiteY1248" fmla="*/ 938727 h 2160000"/>
              <a:gd name="connsiteX1249" fmla="*/ 1489603 w 10800000"/>
              <a:gd name="connsiteY1249" fmla="*/ 938727 h 2160000"/>
              <a:gd name="connsiteX1250" fmla="*/ 1498421 w 10800000"/>
              <a:gd name="connsiteY1250" fmla="*/ 947507 h 2160000"/>
              <a:gd name="connsiteX1251" fmla="*/ 1498421 w 10800000"/>
              <a:gd name="connsiteY1251" fmla="*/ 947515 h 2160000"/>
              <a:gd name="connsiteX1252" fmla="*/ 1489603 w 10800000"/>
              <a:gd name="connsiteY1252" fmla="*/ 956281 h 2160000"/>
              <a:gd name="connsiteX1253" fmla="*/ 1580658 w 10800000"/>
              <a:gd name="connsiteY1253" fmla="*/ 957337 h 2160000"/>
              <a:gd name="connsiteX1254" fmla="*/ 1569720 w 10800000"/>
              <a:gd name="connsiteY1254" fmla="*/ 946459 h 2160000"/>
              <a:gd name="connsiteX1255" fmla="*/ 1580658 w 10800000"/>
              <a:gd name="connsiteY1255" fmla="*/ 935584 h 2160000"/>
              <a:gd name="connsiteX1256" fmla="*/ 1591618 w 10800000"/>
              <a:gd name="connsiteY1256" fmla="*/ 946444 h 2160000"/>
              <a:gd name="connsiteX1257" fmla="*/ 1591618 w 10800000"/>
              <a:gd name="connsiteY1257" fmla="*/ 946459 h 2160000"/>
              <a:gd name="connsiteX1258" fmla="*/ 1580673 w 10800000"/>
              <a:gd name="connsiteY1258" fmla="*/ 957337 h 2160000"/>
              <a:gd name="connsiteX1259" fmla="*/ 1580658 w 10800000"/>
              <a:gd name="connsiteY1259" fmla="*/ 957337 h 2160000"/>
              <a:gd name="connsiteX1260" fmla="*/ 1671736 w 10800000"/>
              <a:gd name="connsiteY1260" fmla="*/ 958393 h 2160000"/>
              <a:gd name="connsiteX1261" fmla="*/ 1658673 w 10800000"/>
              <a:gd name="connsiteY1261" fmla="*/ 945406 h 2160000"/>
              <a:gd name="connsiteX1262" fmla="*/ 1671732 w 10800000"/>
              <a:gd name="connsiteY1262" fmla="*/ 932420 h 2160000"/>
              <a:gd name="connsiteX1263" fmla="*/ 1671736 w 10800000"/>
              <a:gd name="connsiteY1263" fmla="*/ 932420 h 2160000"/>
              <a:gd name="connsiteX1264" fmla="*/ 1684794 w 10800000"/>
              <a:gd name="connsiteY1264" fmla="*/ 945403 h 2160000"/>
              <a:gd name="connsiteX1265" fmla="*/ 1684794 w 10800000"/>
              <a:gd name="connsiteY1265" fmla="*/ 945406 h 2160000"/>
              <a:gd name="connsiteX1266" fmla="*/ 1671736 w 10800000"/>
              <a:gd name="connsiteY1266" fmla="*/ 958393 h 2160000"/>
              <a:gd name="connsiteX1267" fmla="*/ 1762809 w 10800000"/>
              <a:gd name="connsiteY1267" fmla="*/ 959445 h 2160000"/>
              <a:gd name="connsiteX1268" fmla="*/ 1747629 w 10800000"/>
              <a:gd name="connsiteY1268" fmla="*/ 944361 h 2160000"/>
              <a:gd name="connsiteX1269" fmla="*/ 1747629 w 10800000"/>
              <a:gd name="connsiteY1269" fmla="*/ 944350 h 2160000"/>
              <a:gd name="connsiteX1270" fmla="*/ 1762802 w 10800000"/>
              <a:gd name="connsiteY1270" fmla="*/ 929259 h 2160000"/>
              <a:gd name="connsiteX1271" fmla="*/ 1762809 w 10800000"/>
              <a:gd name="connsiteY1271" fmla="*/ 929259 h 2160000"/>
              <a:gd name="connsiteX1272" fmla="*/ 1777992 w 10800000"/>
              <a:gd name="connsiteY1272" fmla="*/ 944343 h 2160000"/>
              <a:gd name="connsiteX1273" fmla="*/ 1777992 w 10800000"/>
              <a:gd name="connsiteY1273" fmla="*/ 944350 h 2160000"/>
              <a:gd name="connsiteX1274" fmla="*/ 1762820 w 10800000"/>
              <a:gd name="connsiteY1274" fmla="*/ 959445 h 2160000"/>
              <a:gd name="connsiteX1275" fmla="*/ 1762809 w 10800000"/>
              <a:gd name="connsiteY1275" fmla="*/ 959445 h 2160000"/>
              <a:gd name="connsiteX1276" fmla="*/ 1853886 w 10800000"/>
              <a:gd name="connsiteY1276" fmla="*/ 960501 h 2160000"/>
              <a:gd name="connsiteX1277" fmla="*/ 1836582 w 10800000"/>
              <a:gd name="connsiteY1277" fmla="*/ 943312 h 2160000"/>
              <a:gd name="connsiteX1278" fmla="*/ 1836582 w 10800000"/>
              <a:gd name="connsiteY1278" fmla="*/ 943298 h 2160000"/>
              <a:gd name="connsiteX1279" fmla="*/ 1853871 w 10800000"/>
              <a:gd name="connsiteY1279" fmla="*/ 926094 h 2160000"/>
              <a:gd name="connsiteX1280" fmla="*/ 1853886 w 10800000"/>
              <a:gd name="connsiteY1280" fmla="*/ 926094 h 2160000"/>
              <a:gd name="connsiteX1281" fmla="*/ 1871172 w 10800000"/>
              <a:gd name="connsiteY1281" fmla="*/ 943298 h 2160000"/>
              <a:gd name="connsiteX1282" fmla="*/ 1853886 w 10800000"/>
              <a:gd name="connsiteY1282" fmla="*/ 960501 h 2160000"/>
              <a:gd name="connsiteX1283" fmla="*/ 1944941 w 10800000"/>
              <a:gd name="connsiteY1283" fmla="*/ 961536 h 2160000"/>
              <a:gd name="connsiteX1284" fmla="*/ 1925538 w 10800000"/>
              <a:gd name="connsiteY1284" fmla="*/ 942242 h 2160000"/>
              <a:gd name="connsiteX1285" fmla="*/ 1944941 w 10800000"/>
              <a:gd name="connsiteY1285" fmla="*/ 922948 h 2160000"/>
              <a:gd name="connsiteX1286" fmla="*/ 1964366 w 10800000"/>
              <a:gd name="connsiteY1286" fmla="*/ 942242 h 2160000"/>
              <a:gd name="connsiteX1287" fmla="*/ 1944945 w 10800000"/>
              <a:gd name="connsiteY1287" fmla="*/ 961536 h 2160000"/>
              <a:gd name="connsiteX1288" fmla="*/ 1944941 w 10800000"/>
              <a:gd name="connsiteY1288" fmla="*/ 961536 h 2160000"/>
              <a:gd name="connsiteX1289" fmla="*/ 2036018 w 10800000"/>
              <a:gd name="connsiteY1289" fmla="*/ 962592 h 2160000"/>
              <a:gd name="connsiteX1290" fmla="*/ 2014491 w 10800000"/>
              <a:gd name="connsiteY1290" fmla="*/ 941190 h 2160000"/>
              <a:gd name="connsiteX1291" fmla="*/ 2036018 w 10800000"/>
              <a:gd name="connsiteY1291" fmla="*/ 919787 h 2160000"/>
              <a:gd name="connsiteX1292" fmla="*/ 2057545 w 10800000"/>
              <a:gd name="connsiteY1292" fmla="*/ 941190 h 2160000"/>
              <a:gd name="connsiteX1293" fmla="*/ 2036018 w 10800000"/>
              <a:gd name="connsiteY1293" fmla="*/ 962592 h 2160000"/>
              <a:gd name="connsiteX1294" fmla="*/ 2127261 w 10800000"/>
              <a:gd name="connsiteY1294" fmla="*/ 963830 h 2160000"/>
              <a:gd name="connsiteX1295" fmla="*/ 2103260 w 10800000"/>
              <a:gd name="connsiteY1295" fmla="*/ 939969 h 2160000"/>
              <a:gd name="connsiteX1296" fmla="*/ 2127261 w 10800000"/>
              <a:gd name="connsiteY1296" fmla="*/ 916104 h 2160000"/>
              <a:gd name="connsiteX1297" fmla="*/ 2151262 w 10800000"/>
              <a:gd name="connsiteY1297" fmla="*/ 939969 h 2160000"/>
              <a:gd name="connsiteX1298" fmla="*/ 2127261 w 10800000"/>
              <a:gd name="connsiteY1298" fmla="*/ 963830 h 2160000"/>
              <a:gd name="connsiteX1299" fmla="*/ 2218338 w 10800000"/>
              <a:gd name="connsiteY1299" fmla="*/ 964886 h 2160000"/>
              <a:gd name="connsiteX1300" fmla="*/ 2192213 w 10800000"/>
              <a:gd name="connsiteY1300" fmla="*/ 938916 h 2160000"/>
              <a:gd name="connsiteX1301" fmla="*/ 2192213 w 10800000"/>
              <a:gd name="connsiteY1301" fmla="*/ 938913 h 2160000"/>
              <a:gd name="connsiteX1302" fmla="*/ 2218334 w 10800000"/>
              <a:gd name="connsiteY1302" fmla="*/ 912943 h 2160000"/>
              <a:gd name="connsiteX1303" fmla="*/ 2218338 w 10800000"/>
              <a:gd name="connsiteY1303" fmla="*/ 912943 h 2160000"/>
              <a:gd name="connsiteX1304" fmla="*/ 2244459 w 10800000"/>
              <a:gd name="connsiteY1304" fmla="*/ 938909 h 2160000"/>
              <a:gd name="connsiteX1305" fmla="*/ 2244459 w 10800000"/>
              <a:gd name="connsiteY1305" fmla="*/ 938913 h 2160000"/>
              <a:gd name="connsiteX1306" fmla="*/ 2218341 w 10800000"/>
              <a:gd name="connsiteY1306" fmla="*/ 964886 h 2160000"/>
              <a:gd name="connsiteX1307" fmla="*/ 2218338 w 10800000"/>
              <a:gd name="connsiteY1307" fmla="*/ 964886 h 2160000"/>
              <a:gd name="connsiteX1308" fmla="*/ 2309411 w 10800000"/>
              <a:gd name="connsiteY1308" fmla="*/ 965939 h 2160000"/>
              <a:gd name="connsiteX1309" fmla="*/ 2281169 w 10800000"/>
              <a:gd name="connsiteY1309" fmla="*/ 937868 h 2160000"/>
              <a:gd name="connsiteX1310" fmla="*/ 2281169 w 10800000"/>
              <a:gd name="connsiteY1310" fmla="*/ 937860 h 2160000"/>
              <a:gd name="connsiteX1311" fmla="*/ 2309404 w 10800000"/>
              <a:gd name="connsiteY1311" fmla="*/ 909779 h 2160000"/>
              <a:gd name="connsiteX1312" fmla="*/ 2309411 w 10800000"/>
              <a:gd name="connsiteY1312" fmla="*/ 909779 h 2160000"/>
              <a:gd name="connsiteX1313" fmla="*/ 2337639 w 10800000"/>
              <a:gd name="connsiteY1313" fmla="*/ 937860 h 2160000"/>
              <a:gd name="connsiteX1314" fmla="*/ 2309411 w 10800000"/>
              <a:gd name="connsiteY1314" fmla="*/ 965939 h 2160000"/>
              <a:gd name="connsiteX1315" fmla="*/ 2400470 w 10800000"/>
              <a:gd name="connsiteY1315" fmla="*/ 966994 h 2160000"/>
              <a:gd name="connsiteX1316" fmla="*/ 2370122 w 10800000"/>
              <a:gd name="connsiteY1316" fmla="*/ 936805 h 2160000"/>
              <a:gd name="connsiteX1317" fmla="*/ 2400470 w 10800000"/>
              <a:gd name="connsiteY1317" fmla="*/ 906615 h 2160000"/>
              <a:gd name="connsiteX1318" fmla="*/ 2430833 w 10800000"/>
              <a:gd name="connsiteY1318" fmla="*/ 936790 h 2160000"/>
              <a:gd name="connsiteX1319" fmla="*/ 2430833 w 10800000"/>
              <a:gd name="connsiteY1319" fmla="*/ 936805 h 2160000"/>
              <a:gd name="connsiteX1320" fmla="*/ 2400485 w 10800000"/>
              <a:gd name="connsiteY1320" fmla="*/ 966994 h 2160000"/>
              <a:gd name="connsiteX1321" fmla="*/ 2400470 w 10800000"/>
              <a:gd name="connsiteY1321" fmla="*/ 966994 h 2160000"/>
              <a:gd name="connsiteX1322" fmla="*/ 2491543 w 10800000"/>
              <a:gd name="connsiteY1322" fmla="*/ 968029 h 2160000"/>
              <a:gd name="connsiteX1323" fmla="*/ 2459078 w 10800000"/>
              <a:gd name="connsiteY1323" fmla="*/ 935752 h 2160000"/>
              <a:gd name="connsiteX1324" fmla="*/ 2491543 w 10800000"/>
              <a:gd name="connsiteY1324" fmla="*/ 903472 h 2160000"/>
              <a:gd name="connsiteX1325" fmla="*/ 2524012 w 10800000"/>
              <a:gd name="connsiteY1325" fmla="*/ 935752 h 2160000"/>
              <a:gd name="connsiteX1326" fmla="*/ 2491543 w 10800000"/>
              <a:gd name="connsiteY1326" fmla="*/ 968029 h 2160000"/>
              <a:gd name="connsiteX1327" fmla="*/ 2582621 w 10800000"/>
              <a:gd name="connsiteY1327" fmla="*/ 969085 h 2160000"/>
              <a:gd name="connsiteX1328" fmla="*/ 2548031 w 10800000"/>
              <a:gd name="connsiteY1328" fmla="*/ 934696 h 2160000"/>
              <a:gd name="connsiteX1329" fmla="*/ 2582621 w 10800000"/>
              <a:gd name="connsiteY1329" fmla="*/ 900307 h 2160000"/>
              <a:gd name="connsiteX1330" fmla="*/ 2617210 w 10800000"/>
              <a:gd name="connsiteY1330" fmla="*/ 934696 h 2160000"/>
              <a:gd name="connsiteX1331" fmla="*/ 2582621 w 10800000"/>
              <a:gd name="connsiteY1331" fmla="*/ 969085 h 2160000"/>
              <a:gd name="connsiteX1332" fmla="*/ 2673863 w 10800000"/>
              <a:gd name="connsiteY1332" fmla="*/ 970324 h 2160000"/>
              <a:gd name="connsiteX1333" fmla="*/ 2636800 w 10800000"/>
              <a:gd name="connsiteY1333" fmla="*/ 933475 h 2160000"/>
              <a:gd name="connsiteX1334" fmla="*/ 2673863 w 10800000"/>
              <a:gd name="connsiteY1334" fmla="*/ 896628 h 2160000"/>
              <a:gd name="connsiteX1335" fmla="*/ 2710926 w 10800000"/>
              <a:gd name="connsiteY1335" fmla="*/ 933475 h 2160000"/>
              <a:gd name="connsiteX1336" fmla="*/ 2673863 w 10800000"/>
              <a:gd name="connsiteY1336" fmla="*/ 970324 h 2160000"/>
              <a:gd name="connsiteX1337" fmla="*/ 2764753 w 10800000"/>
              <a:gd name="connsiteY1337" fmla="*/ 971193 h 2160000"/>
              <a:gd name="connsiteX1338" fmla="*/ 2725922 w 10800000"/>
              <a:gd name="connsiteY1338" fmla="*/ 932591 h 2160000"/>
              <a:gd name="connsiteX1339" fmla="*/ 2725922 w 10800000"/>
              <a:gd name="connsiteY1339" fmla="*/ 932588 h 2160000"/>
              <a:gd name="connsiteX1340" fmla="*/ 2764749 w 10800000"/>
              <a:gd name="connsiteY1340" fmla="*/ 893982 h 2160000"/>
              <a:gd name="connsiteX1341" fmla="*/ 2764753 w 10800000"/>
              <a:gd name="connsiteY1341" fmla="*/ 893982 h 2160000"/>
              <a:gd name="connsiteX1342" fmla="*/ 2803584 w 10800000"/>
              <a:gd name="connsiteY1342" fmla="*/ 932584 h 2160000"/>
              <a:gd name="connsiteX1343" fmla="*/ 2803584 w 10800000"/>
              <a:gd name="connsiteY1343" fmla="*/ 932588 h 2160000"/>
              <a:gd name="connsiteX1344" fmla="*/ 2764757 w 10800000"/>
              <a:gd name="connsiteY1344" fmla="*/ 971193 h 2160000"/>
              <a:gd name="connsiteX1345" fmla="*/ 2764753 w 10800000"/>
              <a:gd name="connsiteY1345" fmla="*/ 971193 h 2160000"/>
              <a:gd name="connsiteX1346" fmla="*/ 2855996 w 10800000"/>
              <a:gd name="connsiteY1346" fmla="*/ 972432 h 2160000"/>
              <a:gd name="connsiteX1347" fmla="*/ 2814709 w 10800000"/>
              <a:gd name="connsiteY1347" fmla="*/ 931367 h 2160000"/>
              <a:gd name="connsiteX1348" fmla="*/ 2855996 w 10800000"/>
              <a:gd name="connsiteY1348" fmla="*/ 890303 h 2160000"/>
              <a:gd name="connsiteX1349" fmla="*/ 2897300 w 10800000"/>
              <a:gd name="connsiteY1349" fmla="*/ 931357 h 2160000"/>
              <a:gd name="connsiteX1350" fmla="*/ 2897300 w 10800000"/>
              <a:gd name="connsiteY1350" fmla="*/ 931367 h 2160000"/>
              <a:gd name="connsiteX1351" fmla="*/ 2856006 w 10800000"/>
              <a:gd name="connsiteY1351" fmla="*/ 972432 h 2160000"/>
              <a:gd name="connsiteX1352" fmla="*/ 2855996 w 10800000"/>
              <a:gd name="connsiteY1352" fmla="*/ 972432 h 2160000"/>
              <a:gd name="connsiteX1353" fmla="*/ 3987534 w 10800000"/>
              <a:gd name="connsiteY1353" fmla="*/ 977869 h 2160000"/>
              <a:gd name="connsiteX1354" fmla="*/ 3994843 w 10800000"/>
              <a:gd name="connsiteY1354" fmla="*/ 969618 h 2160000"/>
              <a:gd name="connsiteX1355" fmla="*/ 3993511 w 10800000"/>
              <a:gd name="connsiteY1355" fmla="*/ 968455 h 2160000"/>
              <a:gd name="connsiteX1356" fmla="*/ 3984906 w 10800000"/>
              <a:gd name="connsiteY1356" fmla="*/ 974891 h 2160000"/>
              <a:gd name="connsiteX1357" fmla="*/ 3987534 w 10800000"/>
              <a:gd name="connsiteY1357" fmla="*/ 977869 h 2160000"/>
              <a:gd name="connsiteX1358" fmla="*/ 3896551 w 10800000"/>
              <a:gd name="connsiteY1358" fmla="*/ 982494 h 2160000"/>
              <a:gd name="connsiteX1359" fmla="*/ 3907100 w 10800000"/>
              <a:gd name="connsiteY1359" fmla="*/ 970617 h 2160000"/>
              <a:gd name="connsiteX1360" fmla="*/ 3902528 w 10800000"/>
              <a:gd name="connsiteY1360" fmla="*/ 966551 h 2160000"/>
              <a:gd name="connsiteX1361" fmla="*/ 3890430 w 10800000"/>
              <a:gd name="connsiteY1361" fmla="*/ 975503 h 2160000"/>
              <a:gd name="connsiteX1362" fmla="*/ 3896551 w 10800000"/>
              <a:gd name="connsiteY1362" fmla="*/ 982494 h 2160000"/>
              <a:gd name="connsiteX1363" fmla="*/ 3805244 w 10800000"/>
              <a:gd name="connsiteY1363" fmla="*/ 987971 h 2160000"/>
              <a:gd name="connsiteX1364" fmla="*/ 3819465 w 10800000"/>
              <a:gd name="connsiteY1364" fmla="*/ 971580 h 2160000"/>
              <a:gd name="connsiteX1365" fmla="*/ 3811472 w 10800000"/>
              <a:gd name="connsiteY1365" fmla="*/ 964661 h 2160000"/>
              <a:gd name="connsiteX1366" fmla="*/ 3795198 w 10800000"/>
              <a:gd name="connsiteY1366" fmla="*/ 976427 h 2160000"/>
              <a:gd name="connsiteX1367" fmla="*/ 3805244 w 10800000"/>
              <a:gd name="connsiteY1367" fmla="*/ 987971 h 2160000"/>
              <a:gd name="connsiteX1368" fmla="*/ 3714440 w 10800000"/>
              <a:gd name="connsiteY1368" fmla="*/ 993705 h 2160000"/>
              <a:gd name="connsiteX1369" fmla="*/ 3732406 w 10800000"/>
              <a:gd name="connsiteY1369" fmla="*/ 972840 h 2160000"/>
              <a:gd name="connsiteX1370" fmla="*/ 3720417 w 10800000"/>
              <a:gd name="connsiteY1370" fmla="*/ 962663 h 2160000"/>
              <a:gd name="connsiteX1371" fmla="*/ 3700110 w 10800000"/>
              <a:gd name="connsiteY1371" fmla="*/ 976981 h 2160000"/>
              <a:gd name="connsiteX1372" fmla="*/ 3714440 w 10800000"/>
              <a:gd name="connsiteY1372" fmla="*/ 993705 h 2160000"/>
              <a:gd name="connsiteX1373" fmla="*/ 3623493 w 10800000"/>
              <a:gd name="connsiteY1373" fmla="*/ 1000048 h 2160000"/>
              <a:gd name="connsiteX1374" fmla="*/ 3645275 w 10800000"/>
              <a:gd name="connsiteY1374" fmla="*/ 973892 h 2160000"/>
              <a:gd name="connsiteX1375" fmla="*/ 3629361 w 10800000"/>
              <a:gd name="connsiteY1375" fmla="*/ 960537 h 2160000"/>
              <a:gd name="connsiteX1376" fmla="*/ 3604590 w 10800000"/>
              <a:gd name="connsiteY1376" fmla="*/ 977572 h 2160000"/>
              <a:gd name="connsiteX1377" fmla="*/ 3623493 w 10800000"/>
              <a:gd name="connsiteY1377" fmla="*/ 1000048 h 2160000"/>
              <a:gd name="connsiteX1378" fmla="*/ 3532560 w 10800000"/>
              <a:gd name="connsiteY1378" fmla="*/ 1008521 h 2160000"/>
              <a:gd name="connsiteX1379" fmla="*/ 3558721 w 10800000"/>
              <a:gd name="connsiteY1379" fmla="*/ 974948 h 2160000"/>
              <a:gd name="connsiteX1380" fmla="*/ 3538274 w 10800000"/>
              <a:gd name="connsiteY1380" fmla="*/ 958225 h 2160000"/>
              <a:gd name="connsiteX1381" fmla="*/ 3508149 w 10800000"/>
              <a:gd name="connsiteY1381" fmla="*/ 978055 h 2160000"/>
              <a:gd name="connsiteX1382" fmla="*/ 3532560 w 10800000"/>
              <a:gd name="connsiteY1382" fmla="*/ 1008521 h 2160000"/>
              <a:gd name="connsiteX1383" fmla="*/ 1485545 w 10800000"/>
              <a:gd name="connsiteY1383" fmla="*/ 1041743 h 2160000"/>
              <a:gd name="connsiteX1384" fmla="*/ 1484840 w 10800000"/>
              <a:gd name="connsiteY1384" fmla="*/ 1041041 h 2160000"/>
              <a:gd name="connsiteX1385" fmla="*/ 1485542 w 10800000"/>
              <a:gd name="connsiteY1385" fmla="*/ 1040336 h 2160000"/>
              <a:gd name="connsiteX1386" fmla="*/ 1485545 w 10800000"/>
              <a:gd name="connsiteY1386" fmla="*/ 1040336 h 2160000"/>
              <a:gd name="connsiteX1387" fmla="*/ 1485563 w 10800000"/>
              <a:gd name="connsiteY1387" fmla="*/ 1040336 h 2160000"/>
              <a:gd name="connsiteX1388" fmla="*/ 1485585 w 10800000"/>
              <a:gd name="connsiteY1388" fmla="*/ 1040336 h 2160000"/>
              <a:gd name="connsiteX1389" fmla="*/ 1485603 w 10800000"/>
              <a:gd name="connsiteY1389" fmla="*/ 1040336 h 2160000"/>
              <a:gd name="connsiteX1390" fmla="*/ 1485621 w 10800000"/>
              <a:gd name="connsiteY1390" fmla="*/ 1040336 h 2160000"/>
              <a:gd name="connsiteX1391" fmla="*/ 1485639 w 10800000"/>
              <a:gd name="connsiteY1391" fmla="*/ 1040336 h 2160000"/>
              <a:gd name="connsiteX1392" fmla="*/ 1485657 w 10800000"/>
              <a:gd name="connsiteY1392" fmla="*/ 1040336 h 2160000"/>
              <a:gd name="connsiteX1393" fmla="*/ 1485675 w 10800000"/>
              <a:gd name="connsiteY1393" fmla="*/ 1040336 h 2160000"/>
              <a:gd name="connsiteX1394" fmla="*/ 1485697 w 10800000"/>
              <a:gd name="connsiteY1394" fmla="*/ 1040354 h 2160000"/>
              <a:gd name="connsiteX1395" fmla="*/ 1485715 w 10800000"/>
              <a:gd name="connsiteY1395" fmla="*/ 1040354 h 2160000"/>
              <a:gd name="connsiteX1396" fmla="*/ 1485733 w 10800000"/>
              <a:gd name="connsiteY1396" fmla="*/ 1040354 h 2160000"/>
              <a:gd name="connsiteX1397" fmla="*/ 1485751 w 10800000"/>
              <a:gd name="connsiteY1397" fmla="*/ 1040354 h 2160000"/>
              <a:gd name="connsiteX1398" fmla="*/ 1485769 w 10800000"/>
              <a:gd name="connsiteY1398" fmla="*/ 1040375 h 2160000"/>
              <a:gd name="connsiteX1399" fmla="*/ 1485787 w 10800000"/>
              <a:gd name="connsiteY1399" fmla="*/ 1040375 h 2160000"/>
              <a:gd name="connsiteX1400" fmla="*/ 1485808 w 10800000"/>
              <a:gd name="connsiteY1400" fmla="*/ 1040375 h 2160000"/>
              <a:gd name="connsiteX1401" fmla="*/ 1485826 w 10800000"/>
              <a:gd name="connsiteY1401" fmla="*/ 1040393 h 2160000"/>
              <a:gd name="connsiteX1402" fmla="*/ 1485844 w 10800000"/>
              <a:gd name="connsiteY1402" fmla="*/ 1040393 h 2160000"/>
              <a:gd name="connsiteX1403" fmla="*/ 1485862 w 10800000"/>
              <a:gd name="connsiteY1403" fmla="*/ 1040411 h 2160000"/>
              <a:gd name="connsiteX1404" fmla="*/ 1485880 w 10800000"/>
              <a:gd name="connsiteY1404" fmla="*/ 1040429 h 2160000"/>
              <a:gd name="connsiteX1405" fmla="*/ 1485902 w 10800000"/>
              <a:gd name="connsiteY1405" fmla="*/ 1040429 h 2160000"/>
              <a:gd name="connsiteX1406" fmla="*/ 1485920 w 10800000"/>
              <a:gd name="connsiteY1406" fmla="*/ 1040447 h 2160000"/>
              <a:gd name="connsiteX1407" fmla="*/ 1485938 w 10800000"/>
              <a:gd name="connsiteY1407" fmla="*/ 1040447 h 2160000"/>
              <a:gd name="connsiteX1408" fmla="*/ 1485956 w 10800000"/>
              <a:gd name="connsiteY1408" fmla="*/ 1040465 h 2160000"/>
              <a:gd name="connsiteX1409" fmla="*/ 1485974 w 10800000"/>
              <a:gd name="connsiteY1409" fmla="*/ 1040486 h 2160000"/>
              <a:gd name="connsiteX1410" fmla="*/ 1485992 w 10800000"/>
              <a:gd name="connsiteY1410" fmla="*/ 1040486 h 2160000"/>
              <a:gd name="connsiteX1411" fmla="*/ 1486013 w 10800000"/>
              <a:gd name="connsiteY1411" fmla="*/ 1040504 h 2160000"/>
              <a:gd name="connsiteX1412" fmla="*/ 1486013 w 10800000"/>
              <a:gd name="connsiteY1412" fmla="*/ 1040522 h 2160000"/>
              <a:gd name="connsiteX1413" fmla="*/ 1486031 w 10800000"/>
              <a:gd name="connsiteY1413" fmla="*/ 1040522 h 2160000"/>
              <a:gd name="connsiteX1414" fmla="*/ 1486049 w 10800000"/>
              <a:gd name="connsiteY1414" fmla="*/ 1040540 h 2160000"/>
              <a:gd name="connsiteX1415" fmla="*/ 1486049 w 10800000"/>
              <a:gd name="connsiteY1415" fmla="*/ 1040558 h 2160000"/>
              <a:gd name="connsiteX1416" fmla="*/ 1486068 w 10800000"/>
              <a:gd name="connsiteY1416" fmla="*/ 1040576 h 2160000"/>
              <a:gd name="connsiteX1417" fmla="*/ 1486086 w 10800000"/>
              <a:gd name="connsiteY1417" fmla="*/ 1040576 h 2160000"/>
              <a:gd name="connsiteX1418" fmla="*/ 1486086 w 10800000"/>
              <a:gd name="connsiteY1418" fmla="*/ 1040597 h 2160000"/>
              <a:gd name="connsiteX1419" fmla="*/ 1486107 w 10800000"/>
              <a:gd name="connsiteY1419" fmla="*/ 1040615 h 2160000"/>
              <a:gd name="connsiteX1420" fmla="*/ 1486125 w 10800000"/>
              <a:gd name="connsiteY1420" fmla="*/ 1040633 h 2160000"/>
              <a:gd name="connsiteX1421" fmla="*/ 1486143 w 10800000"/>
              <a:gd name="connsiteY1421" fmla="*/ 1040651 h 2160000"/>
              <a:gd name="connsiteX1422" fmla="*/ 1486143 w 10800000"/>
              <a:gd name="connsiteY1422" fmla="*/ 1040669 h 2160000"/>
              <a:gd name="connsiteX1423" fmla="*/ 1486161 w 10800000"/>
              <a:gd name="connsiteY1423" fmla="*/ 1040687 h 2160000"/>
              <a:gd name="connsiteX1424" fmla="*/ 1486161 w 10800000"/>
              <a:gd name="connsiteY1424" fmla="*/ 1040708 h 2160000"/>
              <a:gd name="connsiteX1425" fmla="*/ 1486179 w 10800000"/>
              <a:gd name="connsiteY1425" fmla="*/ 1040726 h 2160000"/>
              <a:gd name="connsiteX1426" fmla="*/ 1486179 w 10800000"/>
              <a:gd name="connsiteY1426" fmla="*/ 1040744 h 2160000"/>
              <a:gd name="connsiteX1427" fmla="*/ 1486197 w 10800000"/>
              <a:gd name="connsiteY1427" fmla="*/ 1040762 h 2160000"/>
              <a:gd name="connsiteX1428" fmla="*/ 1486197 w 10800000"/>
              <a:gd name="connsiteY1428" fmla="*/ 1040780 h 2160000"/>
              <a:gd name="connsiteX1429" fmla="*/ 1486197 w 10800000"/>
              <a:gd name="connsiteY1429" fmla="*/ 1040798 h 2160000"/>
              <a:gd name="connsiteX1430" fmla="*/ 1486219 w 10800000"/>
              <a:gd name="connsiteY1430" fmla="*/ 1040819 h 2160000"/>
              <a:gd name="connsiteX1431" fmla="*/ 1486219 w 10800000"/>
              <a:gd name="connsiteY1431" fmla="*/ 1040837 h 2160000"/>
              <a:gd name="connsiteX1432" fmla="*/ 1486219 w 10800000"/>
              <a:gd name="connsiteY1432" fmla="*/ 1040855 h 2160000"/>
              <a:gd name="connsiteX1433" fmla="*/ 1486237 w 10800000"/>
              <a:gd name="connsiteY1433" fmla="*/ 1040873 h 2160000"/>
              <a:gd name="connsiteX1434" fmla="*/ 1486237 w 10800000"/>
              <a:gd name="connsiteY1434" fmla="*/ 1040891 h 2160000"/>
              <a:gd name="connsiteX1435" fmla="*/ 1486237 w 10800000"/>
              <a:gd name="connsiteY1435" fmla="*/ 1040909 h 2160000"/>
              <a:gd name="connsiteX1436" fmla="*/ 1486237 w 10800000"/>
              <a:gd name="connsiteY1436" fmla="*/ 1040930 h 2160000"/>
              <a:gd name="connsiteX1437" fmla="*/ 1486237 w 10800000"/>
              <a:gd name="connsiteY1437" fmla="*/ 1040948 h 2160000"/>
              <a:gd name="connsiteX1438" fmla="*/ 1486237 w 10800000"/>
              <a:gd name="connsiteY1438" fmla="*/ 1040966 h 2160000"/>
              <a:gd name="connsiteX1439" fmla="*/ 1486237 w 10800000"/>
              <a:gd name="connsiteY1439" fmla="*/ 1040984 h 2160000"/>
              <a:gd name="connsiteX1440" fmla="*/ 1486237 w 10800000"/>
              <a:gd name="connsiteY1440" fmla="*/ 1041002 h 2160000"/>
              <a:gd name="connsiteX1441" fmla="*/ 1486255 w 10800000"/>
              <a:gd name="connsiteY1441" fmla="*/ 1041020 h 2160000"/>
              <a:gd name="connsiteX1442" fmla="*/ 1486255 w 10800000"/>
              <a:gd name="connsiteY1442" fmla="*/ 1041041 h 2160000"/>
              <a:gd name="connsiteX1443" fmla="*/ 1486255 w 10800000"/>
              <a:gd name="connsiteY1443" fmla="*/ 1041059 h 2160000"/>
              <a:gd name="connsiteX1444" fmla="*/ 1486237 w 10800000"/>
              <a:gd name="connsiteY1444" fmla="*/ 1041077 h 2160000"/>
              <a:gd name="connsiteX1445" fmla="*/ 1486237 w 10800000"/>
              <a:gd name="connsiteY1445" fmla="*/ 1041095 h 2160000"/>
              <a:gd name="connsiteX1446" fmla="*/ 1486237 w 10800000"/>
              <a:gd name="connsiteY1446" fmla="*/ 1041113 h 2160000"/>
              <a:gd name="connsiteX1447" fmla="*/ 1486237 w 10800000"/>
              <a:gd name="connsiteY1447" fmla="*/ 1041131 h 2160000"/>
              <a:gd name="connsiteX1448" fmla="*/ 1486237 w 10800000"/>
              <a:gd name="connsiteY1448" fmla="*/ 1041152 h 2160000"/>
              <a:gd name="connsiteX1449" fmla="*/ 1486237 w 10800000"/>
              <a:gd name="connsiteY1449" fmla="*/ 1041170 h 2160000"/>
              <a:gd name="connsiteX1450" fmla="*/ 1486237 w 10800000"/>
              <a:gd name="connsiteY1450" fmla="*/ 1041188 h 2160000"/>
              <a:gd name="connsiteX1451" fmla="*/ 1486219 w 10800000"/>
              <a:gd name="connsiteY1451" fmla="*/ 1041206 h 2160000"/>
              <a:gd name="connsiteX1452" fmla="*/ 1486219 w 10800000"/>
              <a:gd name="connsiteY1452" fmla="*/ 1041224 h 2160000"/>
              <a:gd name="connsiteX1453" fmla="*/ 1486219 w 10800000"/>
              <a:gd name="connsiteY1453" fmla="*/ 1041242 h 2160000"/>
              <a:gd name="connsiteX1454" fmla="*/ 1486197 w 10800000"/>
              <a:gd name="connsiteY1454" fmla="*/ 1041263 h 2160000"/>
              <a:gd name="connsiteX1455" fmla="*/ 1486197 w 10800000"/>
              <a:gd name="connsiteY1455" fmla="*/ 1041281 h 2160000"/>
              <a:gd name="connsiteX1456" fmla="*/ 1486197 w 10800000"/>
              <a:gd name="connsiteY1456" fmla="*/ 1041299 h 2160000"/>
              <a:gd name="connsiteX1457" fmla="*/ 1486179 w 10800000"/>
              <a:gd name="connsiteY1457" fmla="*/ 1041317 h 2160000"/>
              <a:gd name="connsiteX1458" fmla="*/ 1486179 w 10800000"/>
              <a:gd name="connsiteY1458" fmla="*/ 1041335 h 2160000"/>
              <a:gd name="connsiteX1459" fmla="*/ 1486179 w 10800000"/>
              <a:gd name="connsiteY1459" fmla="*/ 1041353 h 2160000"/>
              <a:gd name="connsiteX1460" fmla="*/ 1486161 w 10800000"/>
              <a:gd name="connsiteY1460" fmla="*/ 1041353 h 2160000"/>
              <a:gd name="connsiteX1461" fmla="*/ 1486161 w 10800000"/>
              <a:gd name="connsiteY1461" fmla="*/ 1041374 h 2160000"/>
              <a:gd name="connsiteX1462" fmla="*/ 1486143 w 10800000"/>
              <a:gd name="connsiteY1462" fmla="*/ 1041392 h 2160000"/>
              <a:gd name="connsiteX1463" fmla="*/ 1486143 w 10800000"/>
              <a:gd name="connsiteY1463" fmla="*/ 1041410 h 2160000"/>
              <a:gd name="connsiteX1464" fmla="*/ 1486125 w 10800000"/>
              <a:gd name="connsiteY1464" fmla="*/ 1041428 h 2160000"/>
              <a:gd name="connsiteX1465" fmla="*/ 1486125 w 10800000"/>
              <a:gd name="connsiteY1465" fmla="*/ 1041446 h 2160000"/>
              <a:gd name="connsiteX1466" fmla="*/ 1486107 w 10800000"/>
              <a:gd name="connsiteY1466" fmla="*/ 1041446 h 2160000"/>
              <a:gd name="connsiteX1467" fmla="*/ 1486086 w 10800000"/>
              <a:gd name="connsiteY1467" fmla="*/ 1041464 h 2160000"/>
              <a:gd name="connsiteX1468" fmla="*/ 1486086 w 10800000"/>
              <a:gd name="connsiteY1468" fmla="*/ 1041485 h 2160000"/>
              <a:gd name="connsiteX1469" fmla="*/ 1486068 w 10800000"/>
              <a:gd name="connsiteY1469" fmla="*/ 1041503 h 2160000"/>
              <a:gd name="connsiteX1470" fmla="*/ 1486049 w 10800000"/>
              <a:gd name="connsiteY1470" fmla="*/ 1041503 h 2160000"/>
              <a:gd name="connsiteX1471" fmla="*/ 1486049 w 10800000"/>
              <a:gd name="connsiteY1471" fmla="*/ 1041521 h 2160000"/>
              <a:gd name="connsiteX1472" fmla="*/ 1486031 w 10800000"/>
              <a:gd name="connsiteY1472" fmla="*/ 1041539 h 2160000"/>
              <a:gd name="connsiteX1473" fmla="*/ 1486013 w 10800000"/>
              <a:gd name="connsiteY1473" fmla="*/ 1041539 h 2160000"/>
              <a:gd name="connsiteX1474" fmla="*/ 1486013 w 10800000"/>
              <a:gd name="connsiteY1474" fmla="*/ 1041557 h 2160000"/>
              <a:gd name="connsiteX1475" fmla="*/ 1485992 w 10800000"/>
              <a:gd name="connsiteY1475" fmla="*/ 1041578 h 2160000"/>
              <a:gd name="connsiteX1476" fmla="*/ 1485974 w 10800000"/>
              <a:gd name="connsiteY1476" fmla="*/ 1041578 h 2160000"/>
              <a:gd name="connsiteX1477" fmla="*/ 1485956 w 10800000"/>
              <a:gd name="connsiteY1477" fmla="*/ 1041596 h 2160000"/>
              <a:gd name="connsiteX1478" fmla="*/ 1485956 w 10800000"/>
              <a:gd name="connsiteY1478" fmla="*/ 1041614 h 2160000"/>
              <a:gd name="connsiteX1479" fmla="*/ 1485938 w 10800000"/>
              <a:gd name="connsiteY1479" fmla="*/ 1041614 h 2160000"/>
              <a:gd name="connsiteX1480" fmla="*/ 1485920 w 10800000"/>
              <a:gd name="connsiteY1480" fmla="*/ 1041632 h 2160000"/>
              <a:gd name="connsiteX1481" fmla="*/ 1485902 w 10800000"/>
              <a:gd name="connsiteY1481" fmla="*/ 1041632 h 2160000"/>
              <a:gd name="connsiteX1482" fmla="*/ 1485880 w 10800000"/>
              <a:gd name="connsiteY1482" fmla="*/ 1041650 h 2160000"/>
              <a:gd name="connsiteX1483" fmla="*/ 1485862 w 10800000"/>
              <a:gd name="connsiteY1483" fmla="*/ 1041650 h 2160000"/>
              <a:gd name="connsiteX1484" fmla="*/ 1485862 w 10800000"/>
              <a:gd name="connsiteY1484" fmla="*/ 1041668 h 2160000"/>
              <a:gd name="connsiteX1485" fmla="*/ 1485844 w 10800000"/>
              <a:gd name="connsiteY1485" fmla="*/ 1041668 h 2160000"/>
              <a:gd name="connsiteX1486" fmla="*/ 1485826 w 10800000"/>
              <a:gd name="connsiteY1486" fmla="*/ 1041668 h 2160000"/>
              <a:gd name="connsiteX1487" fmla="*/ 1485808 w 10800000"/>
              <a:gd name="connsiteY1487" fmla="*/ 1041689 h 2160000"/>
              <a:gd name="connsiteX1488" fmla="*/ 1485787 w 10800000"/>
              <a:gd name="connsiteY1488" fmla="*/ 1041689 h 2160000"/>
              <a:gd name="connsiteX1489" fmla="*/ 1485769 w 10800000"/>
              <a:gd name="connsiteY1489" fmla="*/ 1041689 h 2160000"/>
              <a:gd name="connsiteX1490" fmla="*/ 1485751 w 10800000"/>
              <a:gd name="connsiteY1490" fmla="*/ 1041707 h 2160000"/>
              <a:gd name="connsiteX1491" fmla="*/ 1485733 w 10800000"/>
              <a:gd name="connsiteY1491" fmla="*/ 1041707 h 2160000"/>
              <a:gd name="connsiteX1492" fmla="*/ 1485715 w 10800000"/>
              <a:gd name="connsiteY1492" fmla="*/ 1041707 h 2160000"/>
              <a:gd name="connsiteX1493" fmla="*/ 1485697 w 10800000"/>
              <a:gd name="connsiteY1493" fmla="*/ 1041725 h 2160000"/>
              <a:gd name="connsiteX1494" fmla="*/ 1485675 w 10800000"/>
              <a:gd name="connsiteY1494" fmla="*/ 1041725 h 2160000"/>
              <a:gd name="connsiteX1495" fmla="*/ 1485657 w 10800000"/>
              <a:gd name="connsiteY1495" fmla="*/ 1041725 h 2160000"/>
              <a:gd name="connsiteX1496" fmla="*/ 1485639 w 10800000"/>
              <a:gd name="connsiteY1496" fmla="*/ 1041725 h 2160000"/>
              <a:gd name="connsiteX1497" fmla="*/ 1485621 w 10800000"/>
              <a:gd name="connsiteY1497" fmla="*/ 1041725 h 2160000"/>
              <a:gd name="connsiteX1498" fmla="*/ 1485603 w 10800000"/>
              <a:gd name="connsiteY1498" fmla="*/ 1041725 h 2160000"/>
              <a:gd name="connsiteX1499" fmla="*/ 1485585 w 10800000"/>
              <a:gd name="connsiteY1499" fmla="*/ 1041725 h 2160000"/>
              <a:gd name="connsiteX1500" fmla="*/ 1485563 w 10800000"/>
              <a:gd name="connsiteY1500" fmla="*/ 1041743 h 2160000"/>
              <a:gd name="connsiteX1501" fmla="*/ 1485545 w 10800000"/>
              <a:gd name="connsiteY1501" fmla="*/ 1041743 h 2160000"/>
              <a:gd name="connsiteX1502" fmla="*/ 1575899 w 10800000"/>
              <a:gd name="connsiteY1502" fmla="*/ 1042108 h 2160000"/>
              <a:gd name="connsiteX1503" fmla="*/ 1575895 w 10800000"/>
              <a:gd name="connsiteY1503" fmla="*/ 1042094 h 2160000"/>
              <a:gd name="connsiteX1504" fmla="*/ 1574484 w 10800000"/>
              <a:gd name="connsiteY1504" fmla="*/ 1040690 h 2160000"/>
              <a:gd name="connsiteX1505" fmla="*/ 1574484 w 10800000"/>
              <a:gd name="connsiteY1505" fmla="*/ 1040687 h 2160000"/>
              <a:gd name="connsiteX1506" fmla="*/ 1575891 w 10800000"/>
              <a:gd name="connsiteY1506" fmla="*/ 1039284 h 2160000"/>
              <a:gd name="connsiteX1507" fmla="*/ 1575895 w 10800000"/>
              <a:gd name="connsiteY1507" fmla="*/ 1039284 h 2160000"/>
              <a:gd name="connsiteX1508" fmla="*/ 1576306 w 10800000"/>
              <a:gd name="connsiteY1508" fmla="*/ 1039341 h 2160000"/>
              <a:gd name="connsiteX1509" fmla="*/ 1576511 w 10800000"/>
              <a:gd name="connsiteY1509" fmla="*/ 1039416 h 2160000"/>
              <a:gd name="connsiteX1510" fmla="*/ 1576604 w 10800000"/>
              <a:gd name="connsiteY1510" fmla="*/ 1039470 h 2160000"/>
              <a:gd name="connsiteX1511" fmla="*/ 1576698 w 10800000"/>
              <a:gd name="connsiteY1511" fmla="*/ 1039527 h 2160000"/>
              <a:gd name="connsiteX1512" fmla="*/ 1576756 w 10800000"/>
              <a:gd name="connsiteY1512" fmla="*/ 1039563 h 2160000"/>
              <a:gd name="connsiteX1513" fmla="*/ 1576867 w 10800000"/>
              <a:gd name="connsiteY1513" fmla="*/ 1039656 h 2160000"/>
              <a:gd name="connsiteX1514" fmla="*/ 1576925 w 10800000"/>
              <a:gd name="connsiteY1514" fmla="*/ 1039710 h 2160000"/>
              <a:gd name="connsiteX1515" fmla="*/ 1577018 w 10800000"/>
              <a:gd name="connsiteY1515" fmla="*/ 1039821 h 2160000"/>
              <a:gd name="connsiteX1516" fmla="*/ 1577054 w 10800000"/>
              <a:gd name="connsiteY1516" fmla="*/ 1039878 h 2160000"/>
              <a:gd name="connsiteX1517" fmla="*/ 1577112 w 10800000"/>
              <a:gd name="connsiteY1517" fmla="*/ 1039971 h 2160000"/>
              <a:gd name="connsiteX1518" fmla="*/ 1577170 w 10800000"/>
              <a:gd name="connsiteY1518" fmla="*/ 1040064 h 2160000"/>
              <a:gd name="connsiteX1519" fmla="*/ 1577263 w 10800000"/>
              <a:gd name="connsiteY1519" fmla="*/ 1040268 h 2160000"/>
              <a:gd name="connsiteX1520" fmla="*/ 1577321 w 10800000"/>
              <a:gd name="connsiteY1520" fmla="*/ 1040690 h 2160000"/>
              <a:gd name="connsiteX1521" fmla="*/ 1577321 w 10800000"/>
              <a:gd name="connsiteY1521" fmla="*/ 1040766 h 2160000"/>
              <a:gd name="connsiteX1522" fmla="*/ 1577245 w 10800000"/>
              <a:gd name="connsiteY1522" fmla="*/ 1041156 h 2160000"/>
              <a:gd name="connsiteX1523" fmla="*/ 1577170 w 10800000"/>
              <a:gd name="connsiteY1523" fmla="*/ 1041324 h 2160000"/>
              <a:gd name="connsiteX1524" fmla="*/ 1577112 w 10800000"/>
              <a:gd name="connsiteY1524" fmla="*/ 1041417 h 2160000"/>
              <a:gd name="connsiteX1525" fmla="*/ 1577054 w 10800000"/>
              <a:gd name="connsiteY1525" fmla="*/ 1041510 h 2160000"/>
              <a:gd name="connsiteX1526" fmla="*/ 1577018 w 10800000"/>
              <a:gd name="connsiteY1526" fmla="*/ 1041567 h 2160000"/>
              <a:gd name="connsiteX1527" fmla="*/ 1576961 w 10800000"/>
              <a:gd name="connsiteY1527" fmla="*/ 1041625 h 2160000"/>
              <a:gd name="connsiteX1528" fmla="*/ 1576885 w 10800000"/>
              <a:gd name="connsiteY1528" fmla="*/ 1041700 h 2160000"/>
              <a:gd name="connsiteX1529" fmla="*/ 1576828 w 10800000"/>
              <a:gd name="connsiteY1529" fmla="*/ 1041757 h 2160000"/>
              <a:gd name="connsiteX1530" fmla="*/ 1576774 w 10800000"/>
              <a:gd name="connsiteY1530" fmla="*/ 1041793 h 2160000"/>
              <a:gd name="connsiteX1531" fmla="*/ 1576626 w 10800000"/>
              <a:gd name="connsiteY1531" fmla="*/ 1041904 h 2160000"/>
              <a:gd name="connsiteX1532" fmla="*/ 1576532 w 10800000"/>
              <a:gd name="connsiteY1532" fmla="*/ 1041940 h 2160000"/>
              <a:gd name="connsiteX1533" fmla="*/ 1576327 w 10800000"/>
              <a:gd name="connsiteY1533" fmla="*/ 1042033 h 2160000"/>
              <a:gd name="connsiteX1534" fmla="*/ 1575899 w 10800000"/>
              <a:gd name="connsiteY1534" fmla="*/ 1042108 h 2160000"/>
              <a:gd name="connsiteX1535" fmla="*/ 1666414 w 10800000"/>
              <a:gd name="connsiteY1535" fmla="*/ 1042777 h 2160000"/>
              <a:gd name="connsiteX1536" fmla="*/ 1663789 w 10800000"/>
              <a:gd name="connsiteY1536" fmla="*/ 1039985 h 2160000"/>
              <a:gd name="connsiteX1537" fmla="*/ 1666608 w 10800000"/>
              <a:gd name="connsiteY1537" fmla="*/ 1037172 h 2160000"/>
              <a:gd name="connsiteX1538" fmla="*/ 1666619 w 10800000"/>
              <a:gd name="connsiteY1538" fmla="*/ 1037172 h 2160000"/>
              <a:gd name="connsiteX1539" fmla="*/ 1669446 w 10800000"/>
              <a:gd name="connsiteY1539" fmla="*/ 1039978 h 2160000"/>
              <a:gd name="connsiteX1540" fmla="*/ 1669446 w 10800000"/>
              <a:gd name="connsiteY1540" fmla="*/ 1039985 h 2160000"/>
              <a:gd name="connsiteX1541" fmla="*/ 1666619 w 10800000"/>
              <a:gd name="connsiteY1541" fmla="*/ 1042777 h 2160000"/>
              <a:gd name="connsiteX1542" fmla="*/ 1666414 w 10800000"/>
              <a:gd name="connsiteY1542" fmla="*/ 1042777 h 2160000"/>
              <a:gd name="connsiteX1543" fmla="*/ 1757023 w 10800000"/>
              <a:gd name="connsiteY1543" fmla="*/ 1043482 h 2160000"/>
              <a:gd name="connsiteX1544" fmla="*/ 1753098 w 10800000"/>
              <a:gd name="connsiteY1544" fmla="*/ 1039284 h 2160000"/>
              <a:gd name="connsiteX1545" fmla="*/ 1757329 w 10800000"/>
              <a:gd name="connsiteY1545" fmla="*/ 1035063 h 2160000"/>
              <a:gd name="connsiteX1546" fmla="*/ 1757340 w 10800000"/>
              <a:gd name="connsiteY1546" fmla="*/ 1035063 h 2160000"/>
              <a:gd name="connsiteX1547" fmla="*/ 1761581 w 10800000"/>
              <a:gd name="connsiteY1547" fmla="*/ 1039269 h 2160000"/>
              <a:gd name="connsiteX1548" fmla="*/ 1761581 w 10800000"/>
              <a:gd name="connsiteY1548" fmla="*/ 1039284 h 2160000"/>
              <a:gd name="connsiteX1549" fmla="*/ 1757340 w 10800000"/>
              <a:gd name="connsiteY1549" fmla="*/ 1043482 h 2160000"/>
              <a:gd name="connsiteX1550" fmla="*/ 1757023 w 10800000"/>
              <a:gd name="connsiteY1550" fmla="*/ 1043482 h 2160000"/>
              <a:gd name="connsiteX1551" fmla="*/ 1848417 w 10800000"/>
              <a:gd name="connsiteY1551" fmla="*/ 1044535 h 2160000"/>
              <a:gd name="connsiteX1552" fmla="*/ 1842051 w 10800000"/>
              <a:gd name="connsiteY1552" fmla="*/ 1038228 h 2160000"/>
              <a:gd name="connsiteX1553" fmla="*/ 1848395 w 10800000"/>
              <a:gd name="connsiteY1553" fmla="*/ 1031903 h 2160000"/>
              <a:gd name="connsiteX1554" fmla="*/ 1848417 w 10800000"/>
              <a:gd name="connsiteY1554" fmla="*/ 1031903 h 2160000"/>
              <a:gd name="connsiteX1555" fmla="*/ 1854761 w 10800000"/>
              <a:gd name="connsiteY1555" fmla="*/ 1038228 h 2160000"/>
              <a:gd name="connsiteX1556" fmla="*/ 1848417 w 10800000"/>
              <a:gd name="connsiteY1556" fmla="*/ 1044535 h 2160000"/>
              <a:gd name="connsiteX1557" fmla="*/ 1939472 w 10800000"/>
              <a:gd name="connsiteY1557" fmla="*/ 1045591 h 2160000"/>
              <a:gd name="connsiteX1558" fmla="*/ 1931007 w 10800000"/>
              <a:gd name="connsiteY1558" fmla="*/ 1037172 h 2160000"/>
              <a:gd name="connsiteX1559" fmla="*/ 1939472 w 10800000"/>
              <a:gd name="connsiteY1559" fmla="*/ 1028756 h 2160000"/>
              <a:gd name="connsiteX1560" fmla="*/ 1947958 w 10800000"/>
              <a:gd name="connsiteY1560" fmla="*/ 1037168 h 2160000"/>
              <a:gd name="connsiteX1561" fmla="*/ 1947958 w 10800000"/>
              <a:gd name="connsiteY1561" fmla="*/ 1037172 h 2160000"/>
              <a:gd name="connsiteX1562" fmla="*/ 1939479 w 10800000"/>
              <a:gd name="connsiteY1562" fmla="*/ 1045591 h 2160000"/>
              <a:gd name="connsiteX1563" fmla="*/ 1939472 w 10800000"/>
              <a:gd name="connsiteY1563" fmla="*/ 1045591 h 2160000"/>
              <a:gd name="connsiteX1564" fmla="*/ 2030715 w 10800000"/>
              <a:gd name="connsiteY1564" fmla="*/ 1046829 h 2160000"/>
              <a:gd name="connsiteX1565" fmla="*/ 2019777 w 10800000"/>
              <a:gd name="connsiteY1565" fmla="*/ 1035947 h 2160000"/>
              <a:gd name="connsiteX1566" fmla="*/ 2019777 w 10800000"/>
              <a:gd name="connsiteY1566" fmla="*/ 1035933 h 2160000"/>
              <a:gd name="connsiteX1567" fmla="*/ 2030715 w 10800000"/>
              <a:gd name="connsiteY1567" fmla="*/ 1025059 h 2160000"/>
              <a:gd name="connsiteX1568" fmla="*/ 2041675 w 10800000"/>
              <a:gd name="connsiteY1568" fmla="*/ 1035919 h 2160000"/>
              <a:gd name="connsiteX1569" fmla="*/ 2041675 w 10800000"/>
              <a:gd name="connsiteY1569" fmla="*/ 1035933 h 2160000"/>
              <a:gd name="connsiteX1570" fmla="*/ 2030747 w 10800000"/>
              <a:gd name="connsiteY1570" fmla="*/ 1046829 h 2160000"/>
              <a:gd name="connsiteX1571" fmla="*/ 2030715 w 10800000"/>
              <a:gd name="connsiteY1571" fmla="*/ 1046829 h 2160000"/>
              <a:gd name="connsiteX1572" fmla="*/ 2121792 w 10800000"/>
              <a:gd name="connsiteY1572" fmla="*/ 1047882 h 2160000"/>
              <a:gd name="connsiteX1573" fmla="*/ 2108729 w 10800000"/>
              <a:gd name="connsiteY1573" fmla="*/ 1034899 h 2160000"/>
              <a:gd name="connsiteX1574" fmla="*/ 2121788 w 10800000"/>
              <a:gd name="connsiteY1574" fmla="*/ 1021912 h 2160000"/>
              <a:gd name="connsiteX1575" fmla="*/ 2121792 w 10800000"/>
              <a:gd name="connsiteY1575" fmla="*/ 1021912 h 2160000"/>
              <a:gd name="connsiteX1576" fmla="*/ 2134854 w 10800000"/>
              <a:gd name="connsiteY1576" fmla="*/ 1034895 h 2160000"/>
              <a:gd name="connsiteX1577" fmla="*/ 2134854 w 10800000"/>
              <a:gd name="connsiteY1577" fmla="*/ 1034899 h 2160000"/>
              <a:gd name="connsiteX1578" fmla="*/ 2121792 w 10800000"/>
              <a:gd name="connsiteY1578" fmla="*/ 1047882 h 2160000"/>
              <a:gd name="connsiteX1579" fmla="*/ 2212865 w 10800000"/>
              <a:gd name="connsiteY1579" fmla="*/ 1048920 h 2160000"/>
              <a:gd name="connsiteX1580" fmla="*/ 2197686 w 10800000"/>
              <a:gd name="connsiteY1580" fmla="*/ 1033843 h 2160000"/>
              <a:gd name="connsiteX1581" fmla="*/ 2212858 w 10800000"/>
              <a:gd name="connsiteY1581" fmla="*/ 1018748 h 2160000"/>
              <a:gd name="connsiteX1582" fmla="*/ 2212865 w 10800000"/>
              <a:gd name="connsiteY1582" fmla="*/ 1018748 h 2160000"/>
              <a:gd name="connsiteX1583" fmla="*/ 2228048 w 10800000"/>
              <a:gd name="connsiteY1583" fmla="*/ 1033836 h 2160000"/>
              <a:gd name="connsiteX1584" fmla="*/ 2228048 w 10800000"/>
              <a:gd name="connsiteY1584" fmla="*/ 1033843 h 2160000"/>
              <a:gd name="connsiteX1585" fmla="*/ 2212865 w 10800000"/>
              <a:gd name="connsiteY1585" fmla="*/ 1048920 h 2160000"/>
              <a:gd name="connsiteX1586" fmla="*/ 2303942 w 10800000"/>
              <a:gd name="connsiteY1586" fmla="*/ 1049972 h 2160000"/>
              <a:gd name="connsiteX1587" fmla="*/ 2286638 w 10800000"/>
              <a:gd name="connsiteY1587" fmla="*/ 1032790 h 2160000"/>
              <a:gd name="connsiteX1588" fmla="*/ 2303928 w 10800000"/>
              <a:gd name="connsiteY1588" fmla="*/ 1015587 h 2160000"/>
              <a:gd name="connsiteX1589" fmla="*/ 2303942 w 10800000"/>
              <a:gd name="connsiteY1589" fmla="*/ 1015587 h 2160000"/>
              <a:gd name="connsiteX1590" fmla="*/ 2321228 w 10800000"/>
              <a:gd name="connsiteY1590" fmla="*/ 1032790 h 2160000"/>
              <a:gd name="connsiteX1591" fmla="*/ 2303942 w 10800000"/>
              <a:gd name="connsiteY1591" fmla="*/ 1049972 h 2160000"/>
              <a:gd name="connsiteX1592" fmla="*/ 2395001 w 10800000"/>
              <a:gd name="connsiteY1592" fmla="*/ 1051028 h 2160000"/>
              <a:gd name="connsiteX1593" fmla="*/ 2375595 w 10800000"/>
              <a:gd name="connsiteY1593" fmla="*/ 1031734 h 2160000"/>
              <a:gd name="connsiteX1594" fmla="*/ 2394998 w 10800000"/>
              <a:gd name="connsiteY1594" fmla="*/ 1012423 h 2160000"/>
              <a:gd name="connsiteX1595" fmla="*/ 2395001 w 10800000"/>
              <a:gd name="connsiteY1595" fmla="*/ 1012423 h 2160000"/>
              <a:gd name="connsiteX1596" fmla="*/ 2414425 w 10800000"/>
              <a:gd name="connsiteY1596" fmla="*/ 1031713 h 2160000"/>
              <a:gd name="connsiteX1597" fmla="*/ 2414425 w 10800000"/>
              <a:gd name="connsiteY1597" fmla="*/ 1031734 h 2160000"/>
              <a:gd name="connsiteX1598" fmla="*/ 2395001 w 10800000"/>
              <a:gd name="connsiteY1598" fmla="*/ 1051028 h 2160000"/>
              <a:gd name="connsiteX1599" fmla="*/ 2486075 w 10800000"/>
              <a:gd name="connsiteY1599" fmla="*/ 1052084 h 2160000"/>
              <a:gd name="connsiteX1600" fmla="*/ 2486075 w 10800000"/>
              <a:gd name="connsiteY1600" fmla="*/ 1052081 h 2160000"/>
              <a:gd name="connsiteX1601" fmla="*/ 2464548 w 10800000"/>
              <a:gd name="connsiteY1601" fmla="*/ 1030682 h 2160000"/>
              <a:gd name="connsiteX1602" fmla="*/ 2486075 w 10800000"/>
              <a:gd name="connsiteY1602" fmla="*/ 1009280 h 2160000"/>
              <a:gd name="connsiteX1603" fmla="*/ 2507601 w 10800000"/>
              <a:gd name="connsiteY1603" fmla="*/ 1030682 h 2160000"/>
              <a:gd name="connsiteX1604" fmla="*/ 2486075 w 10800000"/>
              <a:gd name="connsiteY1604" fmla="*/ 1052084 h 2160000"/>
              <a:gd name="connsiteX1605" fmla="*/ 2577317 w 10800000"/>
              <a:gd name="connsiteY1605" fmla="*/ 1053323 h 2160000"/>
              <a:gd name="connsiteX1606" fmla="*/ 2553317 w 10800000"/>
              <a:gd name="connsiteY1606" fmla="*/ 1029458 h 2160000"/>
              <a:gd name="connsiteX1607" fmla="*/ 2577303 w 10800000"/>
              <a:gd name="connsiteY1607" fmla="*/ 1005579 h 2160000"/>
              <a:gd name="connsiteX1608" fmla="*/ 2577317 w 10800000"/>
              <a:gd name="connsiteY1608" fmla="*/ 1005579 h 2160000"/>
              <a:gd name="connsiteX1609" fmla="*/ 2601318 w 10800000"/>
              <a:gd name="connsiteY1609" fmla="*/ 1029443 h 2160000"/>
              <a:gd name="connsiteX1610" fmla="*/ 2601318 w 10800000"/>
              <a:gd name="connsiteY1610" fmla="*/ 1029458 h 2160000"/>
              <a:gd name="connsiteX1611" fmla="*/ 2577317 w 10800000"/>
              <a:gd name="connsiteY1611" fmla="*/ 1053323 h 2160000"/>
              <a:gd name="connsiteX1612" fmla="*/ 2668394 w 10800000"/>
              <a:gd name="connsiteY1612" fmla="*/ 1054375 h 2160000"/>
              <a:gd name="connsiteX1613" fmla="*/ 2642269 w 10800000"/>
              <a:gd name="connsiteY1613" fmla="*/ 1028409 h 2160000"/>
              <a:gd name="connsiteX1614" fmla="*/ 2642269 w 10800000"/>
              <a:gd name="connsiteY1614" fmla="*/ 1028405 h 2160000"/>
              <a:gd name="connsiteX1615" fmla="*/ 2668391 w 10800000"/>
              <a:gd name="connsiteY1615" fmla="*/ 1002432 h 2160000"/>
              <a:gd name="connsiteX1616" fmla="*/ 2668394 w 10800000"/>
              <a:gd name="connsiteY1616" fmla="*/ 1002432 h 2160000"/>
              <a:gd name="connsiteX1617" fmla="*/ 2694515 w 10800000"/>
              <a:gd name="connsiteY1617" fmla="*/ 1028402 h 2160000"/>
              <a:gd name="connsiteX1618" fmla="*/ 2694515 w 10800000"/>
              <a:gd name="connsiteY1618" fmla="*/ 1028405 h 2160000"/>
              <a:gd name="connsiteX1619" fmla="*/ 2668398 w 10800000"/>
              <a:gd name="connsiteY1619" fmla="*/ 1054375 h 2160000"/>
              <a:gd name="connsiteX1620" fmla="*/ 2668394 w 10800000"/>
              <a:gd name="connsiteY1620" fmla="*/ 1054375 h 2160000"/>
              <a:gd name="connsiteX1621" fmla="*/ 2759468 w 10800000"/>
              <a:gd name="connsiteY1621" fmla="*/ 1055413 h 2160000"/>
              <a:gd name="connsiteX1622" fmla="*/ 2731226 w 10800000"/>
              <a:gd name="connsiteY1622" fmla="*/ 1027349 h 2160000"/>
              <a:gd name="connsiteX1623" fmla="*/ 2759460 w 10800000"/>
              <a:gd name="connsiteY1623" fmla="*/ 999271 h 2160000"/>
              <a:gd name="connsiteX1624" fmla="*/ 2759468 w 10800000"/>
              <a:gd name="connsiteY1624" fmla="*/ 999271 h 2160000"/>
              <a:gd name="connsiteX1625" fmla="*/ 2787695 w 10800000"/>
              <a:gd name="connsiteY1625" fmla="*/ 1027349 h 2160000"/>
              <a:gd name="connsiteX1626" fmla="*/ 2759468 w 10800000"/>
              <a:gd name="connsiteY1626" fmla="*/ 1055413 h 2160000"/>
              <a:gd name="connsiteX1627" fmla="*/ 2850527 w 10800000"/>
              <a:gd name="connsiteY1627" fmla="*/ 1056466 h 2160000"/>
              <a:gd name="connsiteX1628" fmla="*/ 2820182 w 10800000"/>
              <a:gd name="connsiteY1628" fmla="*/ 1026297 h 2160000"/>
              <a:gd name="connsiteX1629" fmla="*/ 2850527 w 10800000"/>
              <a:gd name="connsiteY1629" fmla="*/ 996107 h 2160000"/>
              <a:gd name="connsiteX1630" fmla="*/ 2880893 w 10800000"/>
              <a:gd name="connsiteY1630" fmla="*/ 1026279 h 2160000"/>
              <a:gd name="connsiteX1631" fmla="*/ 2880893 w 10800000"/>
              <a:gd name="connsiteY1631" fmla="*/ 1026297 h 2160000"/>
              <a:gd name="connsiteX1632" fmla="*/ 2850527 w 10800000"/>
              <a:gd name="connsiteY1632" fmla="*/ 1056466 h 2160000"/>
              <a:gd name="connsiteX1633" fmla="*/ 2941603 w 10800000"/>
              <a:gd name="connsiteY1633" fmla="*/ 1057522 h 2160000"/>
              <a:gd name="connsiteX1634" fmla="*/ 2909135 w 10800000"/>
              <a:gd name="connsiteY1634" fmla="*/ 1025241 h 2160000"/>
              <a:gd name="connsiteX1635" fmla="*/ 2941596 w 10800000"/>
              <a:gd name="connsiteY1635" fmla="*/ 992943 h 2160000"/>
              <a:gd name="connsiteX1636" fmla="*/ 2941603 w 10800000"/>
              <a:gd name="connsiteY1636" fmla="*/ 992943 h 2160000"/>
              <a:gd name="connsiteX1637" fmla="*/ 2974069 w 10800000"/>
              <a:gd name="connsiteY1637" fmla="*/ 1025237 h 2160000"/>
              <a:gd name="connsiteX1638" fmla="*/ 2974069 w 10800000"/>
              <a:gd name="connsiteY1638" fmla="*/ 1025241 h 2160000"/>
              <a:gd name="connsiteX1639" fmla="*/ 2941603 w 10800000"/>
              <a:gd name="connsiteY1639" fmla="*/ 1057522 h 2160000"/>
              <a:gd name="connsiteX1640" fmla="*/ 3032677 w 10800000"/>
              <a:gd name="connsiteY1640" fmla="*/ 1058574 h 2160000"/>
              <a:gd name="connsiteX1641" fmla="*/ 2998091 w 10800000"/>
              <a:gd name="connsiteY1641" fmla="*/ 1024189 h 2160000"/>
              <a:gd name="connsiteX1642" fmla="*/ 3032677 w 10800000"/>
              <a:gd name="connsiteY1642" fmla="*/ 989800 h 2160000"/>
              <a:gd name="connsiteX1643" fmla="*/ 3067266 w 10800000"/>
              <a:gd name="connsiteY1643" fmla="*/ 1024189 h 2160000"/>
              <a:gd name="connsiteX1644" fmla="*/ 3032677 w 10800000"/>
              <a:gd name="connsiteY1644" fmla="*/ 1058574 h 2160000"/>
              <a:gd name="connsiteX1645" fmla="*/ 3123736 w 10800000"/>
              <a:gd name="connsiteY1645" fmla="*/ 1059630 h 2160000"/>
              <a:gd name="connsiteX1646" fmla="*/ 3087026 w 10800000"/>
              <a:gd name="connsiteY1646" fmla="*/ 1023133 h 2160000"/>
              <a:gd name="connsiteX1647" fmla="*/ 3123736 w 10800000"/>
              <a:gd name="connsiteY1647" fmla="*/ 986636 h 2160000"/>
              <a:gd name="connsiteX1648" fmla="*/ 3160464 w 10800000"/>
              <a:gd name="connsiteY1648" fmla="*/ 1023118 h 2160000"/>
              <a:gd name="connsiteX1649" fmla="*/ 3160464 w 10800000"/>
              <a:gd name="connsiteY1649" fmla="*/ 1023133 h 2160000"/>
              <a:gd name="connsiteX1650" fmla="*/ 3123750 w 10800000"/>
              <a:gd name="connsiteY1650" fmla="*/ 1059630 h 2160000"/>
              <a:gd name="connsiteX1651" fmla="*/ 3123736 w 10800000"/>
              <a:gd name="connsiteY1651" fmla="*/ 1059630 h 2160000"/>
              <a:gd name="connsiteX1652" fmla="*/ 3214996 w 10800000"/>
              <a:gd name="connsiteY1652" fmla="*/ 1060850 h 2160000"/>
              <a:gd name="connsiteX1653" fmla="*/ 3175813 w 10800000"/>
              <a:gd name="connsiteY1653" fmla="*/ 1021912 h 2160000"/>
              <a:gd name="connsiteX1654" fmla="*/ 3214993 w 10800000"/>
              <a:gd name="connsiteY1654" fmla="*/ 982956 h 2160000"/>
              <a:gd name="connsiteX1655" fmla="*/ 3214996 w 10800000"/>
              <a:gd name="connsiteY1655" fmla="*/ 982956 h 2160000"/>
              <a:gd name="connsiteX1656" fmla="*/ 3254180 w 10800000"/>
              <a:gd name="connsiteY1656" fmla="*/ 1021908 h 2160000"/>
              <a:gd name="connsiteX1657" fmla="*/ 3254180 w 10800000"/>
              <a:gd name="connsiteY1657" fmla="*/ 1021912 h 2160000"/>
              <a:gd name="connsiteX1658" fmla="*/ 3214996 w 10800000"/>
              <a:gd name="connsiteY1658" fmla="*/ 1060850 h 2160000"/>
              <a:gd name="connsiteX1659" fmla="*/ 3306052 w 10800000"/>
              <a:gd name="connsiteY1659" fmla="*/ 1061906 h 2160000"/>
              <a:gd name="connsiteX1660" fmla="*/ 3264765 w 10800000"/>
              <a:gd name="connsiteY1660" fmla="*/ 1020860 h 2160000"/>
              <a:gd name="connsiteX1661" fmla="*/ 3306052 w 10800000"/>
              <a:gd name="connsiteY1661" fmla="*/ 979791 h 2160000"/>
              <a:gd name="connsiteX1662" fmla="*/ 3347360 w 10800000"/>
              <a:gd name="connsiteY1662" fmla="*/ 1020845 h 2160000"/>
              <a:gd name="connsiteX1663" fmla="*/ 3347360 w 10800000"/>
              <a:gd name="connsiteY1663" fmla="*/ 1020860 h 2160000"/>
              <a:gd name="connsiteX1664" fmla="*/ 3306052 w 10800000"/>
              <a:gd name="connsiteY1664" fmla="*/ 1061906 h 2160000"/>
              <a:gd name="connsiteX1665" fmla="*/ 4437230 w 10800000"/>
              <a:gd name="connsiteY1665" fmla="*/ 1067863 h 2160000"/>
              <a:gd name="connsiteX1666" fmla="*/ 4445007 w 10800000"/>
              <a:gd name="connsiteY1666" fmla="*/ 1059039 h 2160000"/>
              <a:gd name="connsiteX1667" fmla="*/ 4443639 w 10800000"/>
              <a:gd name="connsiteY1667" fmla="*/ 1057872 h 2160000"/>
              <a:gd name="connsiteX1668" fmla="*/ 4434458 w 10800000"/>
              <a:gd name="connsiteY1668" fmla="*/ 1064698 h 2160000"/>
              <a:gd name="connsiteX1669" fmla="*/ 4437230 w 10800000"/>
              <a:gd name="connsiteY1669" fmla="*/ 1067863 h 2160000"/>
              <a:gd name="connsiteX1670" fmla="*/ 4346787 w 10800000"/>
              <a:gd name="connsiteY1670" fmla="*/ 1072244 h 2160000"/>
              <a:gd name="connsiteX1671" fmla="*/ 4357481 w 10800000"/>
              <a:gd name="connsiteY1671" fmla="*/ 1060331 h 2160000"/>
              <a:gd name="connsiteX1672" fmla="*/ 4352584 w 10800000"/>
              <a:gd name="connsiteY1672" fmla="*/ 1056040 h 2160000"/>
              <a:gd name="connsiteX1673" fmla="*/ 4340486 w 10800000"/>
              <a:gd name="connsiteY1673" fmla="*/ 1064996 h 2160000"/>
              <a:gd name="connsiteX1674" fmla="*/ 4346787 w 10800000"/>
              <a:gd name="connsiteY1674" fmla="*/ 1072244 h 2160000"/>
              <a:gd name="connsiteX1675" fmla="*/ 4255300 w 10800000"/>
              <a:gd name="connsiteY1675" fmla="*/ 1077463 h 2160000"/>
              <a:gd name="connsiteX1676" fmla="*/ 4269522 w 10800000"/>
              <a:gd name="connsiteY1676" fmla="*/ 1061055 h 2160000"/>
              <a:gd name="connsiteX1677" fmla="*/ 4261529 w 10800000"/>
              <a:gd name="connsiteY1677" fmla="*/ 1054153 h 2160000"/>
              <a:gd name="connsiteX1678" fmla="*/ 4245254 w 10800000"/>
              <a:gd name="connsiteY1678" fmla="*/ 1065919 h 2160000"/>
              <a:gd name="connsiteX1679" fmla="*/ 4255300 w 10800000"/>
              <a:gd name="connsiteY1679" fmla="*/ 1077463 h 2160000"/>
              <a:gd name="connsiteX1680" fmla="*/ 4164496 w 10800000"/>
              <a:gd name="connsiteY1680" fmla="*/ 1083198 h 2160000"/>
              <a:gd name="connsiteX1681" fmla="*/ 4182463 w 10800000"/>
              <a:gd name="connsiteY1681" fmla="*/ 1062329 h 2160000"/>
              <a:gd name="connsiteX1682" fmla="*/ 4170437 w 10800000"/>
              <a:gd name="connsiteY1682" fmla="*/ 1052156 h 2160000"/>
              <a:gd name="connsiteX1683" fmla="*/ 4150166 w 10800000"/>
              <a:gd name="connsiteY1683" fmla="*/ 1066474 h 2160000"/>
              <a:gd name="connsiteX1684" fmla="*/ 4164496 w 10800000"/>
              <a:gd name="connsiteY1684" fmla="*/ 1083198 h 2160000"/>
              <a:gd name="connsiteX1685" fmla="*/ 4073549 w 10800000"/>
              <a:gd name="connsiteY1685" fmla="*/ 1089523 h 2160000"/>
              <a:gd name="connsiteX1686" fmla="*/ 4095368 w 10800000"/>
              <a:gd name="connsiteY1686" fmla="*/ 1063385 h 2160000"/>
              <a:gd name="connsiteX1687" fmla="*/ 4079418 w 10800000"/>
              <a:gd name="connsiteY1687" fmla="*/ 1050012 h 2160000"/>
              <a:gd name="connsiteX1688" fmla="*/ 4054646 w 10800000"/>
              <a:gd name="connsiteY1688" fmla="*/ 1067047 h 2160000"/>
              <a:gd name="connsiteX1689" fmla="*/ 4073549 w 10800000"/>
              <a:gd name="connsiteY1689" fmla="*/ 1089523 h 2160000"/>
              <a:gd name="connsiteX1690" fmla="*/ 3982601 w 10800000"/>
              <a:gd name="connsiteY1690" fmla="*/ 1098013 h 2160000"/>
              <a:gd name="connsiteX1691" fmla="*/ 4008813 w 10800000"/>
              <a:gd name="connsiteY1691" fmla="*/ 1064441 h 2160000"/>
              <a:gd name="connsiteX1692" fmla="*/ 3988326 w 10800000"/>
              <a:gd name="connsiteY1692" fmla="*/ 1047699 h 2160000"/>
              <a:gd name="connsiteX1693" fmla="*/ 3958190 w 10800000"/>
              <a:gd name="connsiteY1693" fmla="*/ 1067548 h 2160000"/>
              <a:gd name="connsiteX1694" fmla="*/ 3982601 w 10800000"/>
              <a:gd name="connsiteY1694" fmla="*/ 1098013 h 2160000"/>
              <a:gd name="connsiteX1695" fmla="*/ 1935490 w 10800000"/>
              <a:gd name="connsiteY1695" fmla="*/ 1131217 h 2160000"/>
              <a:gd name="connsiteX1696" fmla="*/ 1934896 w 10800000"/>
              <a:gd name="connsiteY1696" fmla="*/ 1130512 h 2160000"/>
              <a:gd name="connsiteX1697" fmla="*/ 1935602 w 10800000"/>
              <a:gd name="connsiteY1697" fmla="*/ 1129811 h 2160000"/>
              <a:gd name="connsiteX1698" fmla="*/ 1935620 w 10800000"/>
              <a:gd name="connsiteY1698" fmla="*/ 1129811 h 2160000"/>
              <a:gd name="connsiteX1699" fmla="*/ 1935641 w 10800000"/>
              <a:gd name="connsiteY1699" fmla="*/ 1129811 h 2160000"/>
              <a:gd name="connsiteX1700" fmla="*/ 1935659 w 10800000"/>
              <a:gd name="connsiteY1700" fmla="*/ 1129829 h 2160000"/>
              <a:gd name="connsiteX1701" fmla="*/ 1935677 w 10800000"/>
              <a:gd name="connsiteY1701" fmla="*/ 1129829 h 2160000"/>
              <a:gd name="connsiteX1702" fmla="*/ 1935695 w 10800000"/>
              <a:gd name="connsiteY1702" fmla="*/ 1129829 h 2160000"/>
              <a:gd name="connsiteX1703" fmla="*/ 1935713 w 10800000"/>
              <a:gd name="connsiteY1703" fmla="*/ 1129829 h 2160000"/>
              <a:gd name="connsiteX1704" fmla="*/ 1935735 w 10800000"/>
              <a:gd name="connsiteY1704" fmla="*/ 1129829 h 2160000"/>
              <a:gd name="connsiteX1705" fmla="*/ 1935753 w 10800000"/>
              <a:gd name="connsiteY1705" fmla="*/ 1129829 h 2160000"/>
              <a:gd name="connsiteX1706" fmla="*/ 1935771 w 10800000"/>
              <a:gd name="connsiteY1706" fmla="*/ 1129846 h 2160000"/>
              <a:gd name="connsiteX1707" fmla="*/ 1935789 w 10800000"/>
              <a:gd name="connsiteY1707" fmla="*/ 1129846 h 2160000"/>
              <a:gd name="connsiteX1708" fmla="*/ 1935807 w 10800000"/>
              <a:gd name="connsiteY1708" fmla="*/ 1129846 h 2160000"/>
              <a:gd name="connsiteX1709" fmla="*/ 1935825 w 10800000"/>
              <a:gd name="connsiteY1709" fmla="*/ 1129864 h 2160000"/>
              <a:gd name="connsiteX1710" fmla="*/ 1935846 w 10800000"/>
              <a:gd name="connsiteY1710" fmla="*/ 1129864 h 2160000"/>
              <a:gd name="connsiteX1711" fmla="*/ 1935864 w 10800000"/>
              <a:gd name="connsiteY1711" fmla="*/ 1129864 h 2160000"/>
              <a:gd name="connsiteX1712" fmla="*/ 1935882 w 10800000"/>
              <a:gd name="connsiteY1712" fmla="*/ 1129886 h 2160000"/>
              <a:gd name="connsiteX1713" fmla="*/ 1935900 w 10800000"/>
              <a:gd name="connsiteY1713" fmla="*/ 1129886 h 2160000"/>
              <a:gd name="connsiteX1714" fmla="*/ 1935918 w 10800000"/>
              <a:gd name="connsiteY1714" fmla="*/ 1129886 h 2160000"/>
              <a:gd name="connsiteX1715" fmla="*/ 1935918 w 10800000"/>
              <a:gd name="connsiteY1715" fmla="*/ 1129904 h 2160000"/>
              <a:gd name="connsiteX1716" fmla="*/ 1935936 w 10800000"/>
              <a:gd name="connsiteY1716" fmla="*/ 1129904 h 2160000"/>
              <a:gd name="connsiteX1717" fmla="*/ 1935958 w 10800000"/>
              <a:gd name="connsiteY1717" fmla="*/ 1129922 h 2160000"/>
              <a:gd name="connsiteX1718" fmla="*/ 1935976 w 10800000"/>
              <a:gd name="connsiteY1718" fmla="*/ 1129922 h 2160000"/>
              <a:gd name="connsiteX1719" fmla="*/ 1935994 w 10800000"/>
              <a:gd name="connsiteY1719" fmla="*/ 1129940 h 2160000"/>
              <a:gd name="connsiteX1720" fmla="*/ 1936012 w 10800000"/>
              <a:gd name="connsiteY1720" fmla="*/ 1129940 h 2160000"/>
              <a:gd name="connsiteX1721" fmla="*/ 1936012 w 10800000"/>
              <a:gd name="connsiteY1721" fmla="*/ 1129957 h 2160000"/>
              <a:gd name="connsiteX1722" fmla="*/ 1936030 w 10800000"/>
              <a:gd name="connsiteY1722" fmla="*/ 1129975 h 2160000"/>
              <a:gd name="connsiteX1723" fmla="*/ 1936052 w 10800000"/>
              <a:gd name="connsiteY1723" fmla="*/ 1129975 h 2160000"/>
              <a:gd name="connsiteX1724" fmla="*/ 1936070 w 10800000"/>
              <a:gd name="connsiteY1724" fmla="*/ 1129997 h 2160000"/>
              <a:gd name="connsiteX1725" fmla="*/ 1936070 w 10800000"/>
              <a:gd name="connsiteY1725" fmla="*/ 1130015 h 2160000"/>
              <a:gd name="connsiteX1726" fmla="*/ 1936088 w 10800000"/>
              <a:gd name="connsiteY1726" fmla="*/ 1130015 h 2160000"/>
              <a:gd name="connsiteX1727" fmla="*/ 1936106 w 10800000"/>
              <a:gd name="connsiteY1727" fmla="*/ 1130033 h 2160000"/>
              <a:gd name="connsiteX1728" fmla="*/ 1936106 w 10800000"/>
              <a:gd name="connsiteY1728" fmla="*/ 1130051 h 2160000"/>
              <a:gd name="connsiteX1729" fmla="*/ 1936124 w 10800000"/>
              <a:gd name="connsiteY1729" fmla="*/ 1130051 h 2160000"/>
              <a:gd name="connsiteX1730" fmla="*/ 1936142 w 10800000"/>
              <a:gd name="connsiteY1730" fmla="*/ 1130068 h 2160000"/>
              <a:gd name="connsiteX1731" fmla="*/ 1936142 w 10800000"/>
              <a:gd name="connsiteY1731" fmla="*/ 1130086 h 2160000"/>
              <a:gd name="connsiteX1732" fmla="*/ 1936163 w 10800000"/>
              <a:gd name="connsiteY1732" fmla="*/ 1130108 h 2160000"/>
              <a:gd name="connsiteX1733" fmla="*/ 1936181 w 10800000"/>
              <a:gd name="connsiteY1733" fmla="*/ 1130108 h 2160000"/>
              <a:gd name="connsiteX1734" fmla="*/ 1936181 w 10800000"/>
              <a:gd name="connsiteY1734" fmla="*/ 1130126 h 2160000"/>
              <a:gd name="connsiteX1735" fmla="*/ 1936199 w 10800000"/>
              <a:gd name="connsiteY1735" fmla="*/ 1130144 h 2160000"/>
              <a:gd name="connsiteX1736" fmla="*/ 1936199 w 10800000"/>
              <a:gd name="connsiteY1736" fmla="*/ 1130161 h 2160000"/>
              <a:gd name="connsiteX1737" fmla="*/ 1936217 w 10800000"/>
              <a:gd name="connsiteY1737" fmla="*/ 1130179 h 2160000"/>
              <a:gd name="connsiteX1738" fmla="*/ 1936217 w 10800000"/>
              <a:gd name="connsiteY1738" fmla="*/ 1130201 h 2160000"/>
              <a:gd name="connsiteX1739" fmla="*/ 1936235 w 10800000"/>
              <a:gd name="connsiteY1739" fmla="*/ 1130201 h 2160000"/>
              <a:gd name="connsiteX1740" fmla="*/ 1936235 w 10800000"/>
              <a:gd name="connsiteY1740" fmla="*/ 1130219 h 2160000"/>
              <a:gd name="connsiteX1741" fmla="*/ 1936235 w 10800000"/>
              <a:gd name="connsiteY1741" fmla="*/ 1130237 h 2160000"/>
              <a:gd name="connsiteX1742" fmla="*/ 1936257 w 10800000"/>
              <a:gd name="connsiteY1742" fmla="*/ 1130255 h 2160000"/>
              <a:gd name="connsiteX1743" fmla="*/ 1936257 w 10800000"/>
              <a:gd name="connsiteY1743" fmla="*/ 1130272 h 2160000"/>
              <a:gd name="connsiteX1744" fmla="*/ 1936257 w 10800000"/>
              <a:gd name="connsiteY1744" fmla="*/ 1130290 h 2160000"/>
              <a:gd name="connsiteX1745" fmla="*/ 1936275 w 10800000"/>
              <a:gd name="connsiteY1745" fmla="*/ 1130312 h 2160000"/>
              <a:gd name="connsiteX1746" fmla="*/ 1936275 w 10800000"/>
              <a:gd name="connsiteY1746" fmla="*/ 1130330 h 2160000"/>
              <a:gd name="connsiteX1747" fmla="*/ 1936275 w 10800000"/>
              <a:gd name="connsiteY1747" fmla="*/ 1130348 h 2160000"/>
              <a:gd name="connsiteX1748" fmla="*/ 1936293 w 10800000"/>
              <a:gd name="connsiteY1748" fmla="*/ 1130366 h 2160000"/>
              <a:gd name="connsiteX1749" fmla="*/ 1936293 w 10800000"/>
              <a:gd name="connsiteY1749" fmla="*/ 1130383 h 2160000"/>
              <a:gd name="connsiteX1750" fmla="*/ 1936293 w 10800000"/>
              <a:gd name="connsiteY1750" fmla="*/ 1130401 h 2160000"/>
              <a:gd name="connsiteX1751" fmla="*/ 1936293 w 10800000"/>
              <a:gd name="connsiteY1751" fmla="*/ 1130423 h 2160000"/>
              <a:gd name="connsiteX1752" fmla="*/ 1936293 w 10800000"/>
              <a:gd name="connsiteY1752" fmla="*/ 1130441 h 2160000"/>
              <a:gd name="connsiteX1753" fmla="*/ 1936293 w 10800000"/>
              <a:gd name="connsiteY1753" fmla="*/ 1130459 h 2160000"/>
              <a:gd name="connsiteX1754" fmla="*/ 1936293 w 10800000"/>
              <a:gd name="connsiteY1754" fmla="*/ 1130476 h 2160000"/>
              <a:gd name="connsiteX1755" fmla="*/ 1936311 w 10800000"/>
              <a:gd name="connsiteY1755" fmla="*/ 1130494 h 2160000"/>
              <a:gd name="connsiteX1756" fmla="*/ 1936311 w 10800000"/>
              <a:gd name="connsiteY1756" fmla="*/ 1130512 h 2160000"/>
              <a:gd name="connsiteX1757" fmla="*/ 1936311 w 10800000"/>
              <a:gd name="connsiteY1757" fmla="*/ 1130534 h 2160000"/>
              <a:gd name="connsiteX1758" fmla="*/ 1936293 w 10800000"/>
              <a:gd name="connsiteY1758" fmla="*/ 1130552 h 2160000"/>
              <a:gd name="connsiteX1759" fmla="*/ 1936293 w 10800000"/>
              <a:gd name="connsiteY1759" fmla="*/ 1130570 h 2160000"/>
              <a:gd name="connsiteX1760" fmla="*/ 1936293 w 10800000"/>
              <a:gd name="connsiteY1760" fmla="*/ 1130587 h 2160000"/>
              <a:gd name="connsiteX1761" fmla="*/ 1936293 w 10800000"/>
              <a:gd name="connsiteY1761" fmla="*/ 1130605 h 2160000"/>
              <a:gd name="connsiteX1762" fmla="*/ 1936293 w 10800000"/>
              <a:gd name="connsiteY1762" fmla="*/ 1130623 h 2160000"/>
              <a:gd name="connsiteX1763" fmla="*/ 1936293 w 10800000"/>
              <a:gd name="connsiteY1763" fmla="*/ 1130645 h 2160000"/>
              <a:gd name="connsiteX1764" fmla="*/ 1936293 w 10800000"/>
              <a:gd name="connsiteY1764" fmla="*/ 1130663 h 2160000"/>
              <a:gd name="connsiteX1765" fmla="*/ 1936293 w 10800000"/>
              <a:gd name="connsiteY1765" fmla="*/ 1130680 h 2160000"/>
              <a:gd name="connsiteX1766" fmla="*/ 1936275 w 10800000"/>
              <a:gd name="connsiteY1766" fmla="*/ 1130698 h 2160000"/>
              <a:gd name="connsiteX1767" fmla="*/ 1936275 w 10800000"/>
              <a:gd name="connsiteY1767" fmla="*/ 1130716 h 2160000"/>
              <a:gd name="connsiteX1768" fmla="*/ 1936275 w 10800000"/>
              <a:gd name="connsiteY1768" fmla="*/ 1130734 h 2160000"/>
              <a:gd name="connsiteX1769" fmla="*/ 1936257 w 10800000"/>
              <a:gd name="connsiteY1769" fmla="*/ 1130756 h 2160000"/>
              <a:gd name="connsiteX1770" fmla="*/ 1936257 w 10800000"/>
              <a:gd name="connsiteY1770" fmla="*/ 1130774 h 2160000"/>
              <a:gd name="connsiteX1771" fmla="*/ 1936257 w 10800000"/>
              <a:gd name="connsiteY1771" fmla="*/ 1130791 h 2160000"/>
              <a:gd name="connsiteX1772" fmla="*/ 1936235 w 10800000"/>
              <a:gd name="connsiteY1772" fmla="*/ 1130809 h 2160000"/>
              <a:gd name="connsiteX1773" fmla="*/ 1936235 w 10800000"/>
              <a:gd name="connsiteY1773" fmla="*/ 1130827 h 2160000"/>
              <a:gd name="connsiteX1774" fmla="*/ 1936217 w 10800000"/>
              <a:gd name="connsiteY1774" fmla="*/ 1130845 h 2160000"/>
              <a:gd name="connsiteX1775" fmla="*/ 1936217 w 10800000"/>
              <a:gd name="connsiteY1775" fmla="*/ 1130867 h 2160000"/>
              <a:gd name="connsiteX1776" fmla="*/ 1936199 w 10800000"/>
              <a:gd name="connsiteY1776" fmla="*/ 1130885 h 2160000"/>
              <a:gd name="connsiteX1777" fmla="*/ 1936199 w 10800000"/>
              <a:gd name="connsiteY1777" fmla="*/ 1130902 h 2160000"/>
              <a:gd name="connsiteX1778" fmla="*/ 1936181 w 10800000"/>
              <a:gd name="connsiteY1778" fmla="*/ 1130920 h 2160000"/>
              <a:gd name="connsiteX1779" fmla="*/ 1936163 w 10800000"/>
              <a:gd name="connsiteY1779" fmla="*/ 1130938 h 2160000"/>
              <a:gd name="connsiteX1780" fmla="*/ 1936142 w 10800000"/>
              <a:gd name="connsiteY1780" fmla="*/ 1130956 h 2160000"/>
              <a:gd name="connsiteX1781" fmla="*/ 1936142 w 10800000"/>
              <a:gd name="connsiteY1781" fmla="*/ 1130978 h 2160000"/>
              <a:gd name="connsiteX1782" fmla="*/ 1936124 w 10800000"/>
              <a:gd name="connsiteY1782" fmla="*/ 1130978 h 2160000"/>
              <a:gd name="connsiteX1783" fmla="*/ 1936106 w 10800000"/>
              <a:gd name="connsiteY1783" fmla="*/ 1130995 h 2160000"/>
              <a:gd name="connsiteX1784" fmla="*/ 1936106 w 10800000"/>
              <a:gd name="connsiteY1784" fmla="*/ 1131013 h 2160000"/>
              <a:gd name="connsiteX1785" fmla="*/ 1936088 w 10800000"/>
              <a:gd name="connsiteY1785" fmla="*/ 1131031 h 2160000"/>
              <a:gd name="connsiteX1786" fmla="*/ 1936070 w 10800000"/>
              <a:gd name="connsiteY1786" fmla="*/ 1131031 h 2160000"/>
              <a:gd name="connsiteX1787" fmla="*/ 1936070 w 10800000"/>
              <a:gd name="connsiteY1787" fmla="*/ 1131049 h 2160000"/>
              <a:gd name="connsiteX1788" fmla="*/ 1936052 w 10800000"/>
              <a:gd name="connsiteY1788" fmla="*/ 1131067 h 2160000"/>
              <a:gd name="connsiteX1789" fmla="*/ 1936030 w 10800000"/>
              <a:gd name="connsiteY1789" fmla="*/ 1131067 h 2160000"/>
              <a:gd name="connsiteX1790" fmla="*/ 1936012 w 10800000"/>
              <a:gd name="connsiteY1790" fmla="*/ 1131089 h 2160000"/>
              <a:gd name="connsiteX1791" fmla="*/ 1935994 w 10800000"/>
              <a:gd name="connsiteY1791" fmla="*/ 1131106 h 2160000"/>
              <a:gd name="connsiteX1792" fmla="*/ 1935976 w 10800000"/>
              <a:gd name="connsiteY1792" fmla="*/ 1131106 h 2160000"/>
              <a:gd name="connsiteX1793" fmla="*/ 1935958 w 10800000"/>
              <a:gd name="connsiteY1793" fmla="*/ 1131124 h 2160000"/>
              <a:gd name="connsiteX1794" fmla="*/ 1935936 w 10800000"/>
              <a:gd name="connsiteY1794" fmla="*/ 1131124 h 2160000"/>
              <a:gd name="connsiteX1795" fmla="*/ 1935918 w 10800000"/>
              <a:gd name="connsiteY1795" fmla="*/ 1131142 h 2160000"/>
              <a:gd name="connsiteX1796" fmla="*/ 1935900 w 10800000"/>
              <a:gd name="connsiteY1796" fmla="*/ 1131160 h 2160000"/>
              <a:gd name="connsiteX1797" fmla="*/ 1935882 w 10800000"/>
              <a:gd name="connsiteY1797" fmla="*/ 1131160 h 2160000"/>
              <a:gd name="connsiteX1798" fmla="*/ 1935864 w 10800000"/>
              <a:gd name="connsiteY1798" fmla="*/ 1131178 h 2160000"/>
              <a:gd name="connsiteX1799" fmla="*/ 1935846 w 10800000"/>
              <a:gd name="connsiteY1799" fmla="*/ 1131178 h 2160000"/>
              <a:gd name="connsiteX1800" fmla="*/ 1935825 w 10800000"/>
              <a:gd name="connsiteY1800" fmla="*/ 1131178 h 2160000"/>
              <a:gd name="connsiteX1801" fmla="*/ 1935807 w 10800000"/>
              <a:gd name="connsiteY1801" fmla="*/ 1131200 h 2160000"/>
              <a:gd name="connsiteX1802" fmla="*/ 1935789 w 10800000"/>
              <a:gd name="connsiteY1802" fmla="*/ 1131200 h 2160000"/>
              <a:gd name="connsiteX1803" fmla="*/ 1935771 w 10800000"/>
              <a:gd name="connsiteY1803" fmla="*/ 1131200 h 2160000"/>
              <a:gd name="connsiteX1804" fmla="*/ 1935753 w 10800000"/>
              <a:gd name="connsiteY1804" fmla="*/ 1131200 h 2160000"/>
              <a:gd name="connsiteX1805" fmla="*/ 1935735 w 10800000"/>
              <a:gd name="connsiteY1805" fmla="*/ 1131217 h 2160000"/>
              <a:gd name="connsiteX1806" fmla="*/ 1935713 w 10800000"/>
              <a:gd name="connsiteY1806" fmla="*/ 1131217 h 2160000"/>
              <a:gd name="connsiteX1807" fmla="*/ 1935695 w 10800000"/>
              <a:gd name="connsiteY1807" fmla="*/ 1131217 h 2160000"/>
              <a:gd name="connsiteX1808" fmla="*/ 1935677 w 10800000"/>
              <a:gd name="connsiteY1808" fmla="*/ 1131217 h 2160000"/>
              <a:gd name="connsiteX1809" fmla="*/ 1935659 w 10800000"/>
              <a:gd name="connsiteY1809" fmla="*/ 1131217 h 2160000"/>
              <a:gd name="connsiteX1810" fmla="*/ 1935641 w 10800000"/>
              <a:gd name="connsiteY1810" fmla="*/ 1131217 h 2160000"/>
              <a:gd name="connsiteX1811" fmla="*/ 1935620 w 10800000"/>
              <a:gd name="connsiteY1811" fmla="*/ 1131217 h 2160000"/>
              <a:gd name="connsiteX1812" fmla="*/ 1935602 w 10800000"/>
              <a:gd name="connsiteY1812" fmla="*/ 1131217 h 2160000"/>
              <a:gd name="connsiteX1813" fmla="*/ 1935490 w 10800000"/>
              <a:gd name="connsiteY1813" fmla="*/ 1131217 h 2160000"/>
              <a:gd name="connsiteX1814" fmla="*/ 2025854 w 10800000"/>
              <a:gd name="connsiteY1814" fmla="*/ 1131586 h 2160000"/>
              <a:gd name="connsiteX1815" fmla="*/ 2025858 w 10800000"/>
              <a:gd name="connsiteY1815" fmla="*/ 1131568 h 2160000"/>
              <a:gd name="connsiteX1816" fmla="*/ 2024540 w 10800000"/>
              <a:gd name="connsiteY1816" fmla="*/ 1130161 h 2160000"/>
              <a:gd name="connsiteX1817" fmla="*/ 2025951 w 10800000"/>
              <a:gd name="connsiteY1817" fmla="*/ 1128773 h 2160000"/>
              <a:gd name="connsiteX1818" fmla="*/ 2026362 w 10800000"/>
              <a:gd name="connsiteY1818" fmla="*/ 1128830 h 2160000"/>
              <a:gd name="connsiteX1819" fmla="*/ 2026567 w 10800000"/>
              <a:gd name="connsiteY1819" fmla="*/ 1128905 h 2160000"/>
              <a:gd name="connsiteX1820" fmla="*/ 2026661 w 10800000"/>
              <a:gd name="connsiteY1820" fmla="*/ 1128941 h 2160000"/>
              <a:gd name="connsiteX1821" fmla="*/ 2026808 w 10800000"/>
              <a:gd name="connsiteY1821" fmla="*/ 1129052 h 2160000"/>
              <a:gd name="connsiteX1822" fmla="*/ 2026866 w 10800000"/>
              <a:gd name="connsiteY1822" fmla="*/ 1129088 h 2160000"/>
              <a:gd name="connsiteX1823" fmla="*/ 2026923 w 10800000"/>
              <a:gd name="connsiteY1823" fmla="*/ 1129145 h 2160000"/>
              <a:gd name="connsiteX1824" fmla="*/ 2026999 w 10800000"/>
              <a:gd name="connsiteY1824" fmla="*/ 1129220 h 2160000"/>
              <a:gd name="connsiteX1825" fmla="*/ 2027053 w 10800000"/>
              <a:gd name="connsiteY1825" fmla="*/ 1129277 h 2160000"/>
              <a:gd name="connsiteX1826" fmla="*/ 2027089 w 10800000"/>
              <a:gd name="connsiteY1826" fmla="*/ 1129331 h 2160000"/>
              <a:gd name="connsiteX1827" fmla="*/ 2027147 w 10800000"/>
              <a:gd name="connsiteY1827" fmla="*/ 1129424 h 2160000"/>
              <a:gd name="connsiteX1828" fmla="*/ 2027204 w 10800000"/>
              <a:gd name="connsiteY1828" fmla="*/ 1129517 h 2160000"/>
              <a:gd name="connsiteX1829" fmla="*/ 2027280 w 10800000"/>
              <a:gd name="connsiteY1829" fmla="*/ 1129685 h 2160000"/>
              <a:gd name="connsiteX1830" fmla="*/ 2027373 w 10800000"/>
              <a:gd name="connsiteY1830" fmla="*/ 1130111 h 2160000"/>
              <a:gd name="connsiteX1831" fmla="*/ 2027373 w 10800000"/>
              <a:gd name="connsiteY1831" fmla="*/ 1130169 h 2160000"/>
              <a:gd name="connsiteX1832" fmla="*/ 2027316 w 10800000"/>
              <a:gd name="connsiteY1832" fmla="*/ 1130577 h 2160000"/>
              <a:gd name="connsiteX1833" fmla="*/ 2027240 w 10800000"/>
              <a:gd name="connsiteY1833" fmla="*/ 1130781 h 2160000"/>
              <a:gd name="connsiteX1834" fmla="*/ 2027186 w 10800000"/>
              <a:gd name="connsiteY1834" fmla="*/ 1130874 h 2160000"/>
              <a:gd name="connsiteX1835" fmla="*/ 2027129 w 10800000"/>
              <a:gd name="connsiteY1835" fmla="*/ 1130967 h 2160000"/>
              <a:gd name="connsiteX1836" fmla="*/ 2027071 w 10800000"/>
              <a:gd name="connsiteY1836" fmla="*/ 1131060 h 2160000"/>
              <a:gd name="connsiteX1837" fmla="*/ 2027013 w 10800000"/>
              <a:gd name="connsiteY1837" fmla="*/ 1131117 h 2160000"/>
              <a:gd name="connsiteX1838" fmla="*/ 2026996 w 10800000"/>
              <a:gd name="connsiteY1838" fmla="*/ 1131135 h 2160000"/>
              <a:gd name="connsiteX1839" fmla="*/ 2026938 w 10800000"/>
              <a:gd name="connsiteY1839" fmla="*/ 1131192 h 2160000"/>
              <a:gd name="connsiteX1840" fmla="*/ 2026826 w 10800000"/>
              <a:gd name="connsiteY1840" fmla="*/ 1131285 h 2160000"/>
              <a:gd name="connsiteX1841" fmla="*/ 2026769 w 10800000"/>
              <a:gd name="connsiteY1841" fmla="*/ 1131321 h 2160000"/>
              <a:gd name="connsiteX1842" fmla="*/ 2026675 w 10800000"/>
              <a:gd name="connsiteY1842" fmla="*/ 1131379 h 2160000"/>
              <a:gd name="connsiteX1843" fmla="*/ 2026581 w 10800000"/>
              <a:gd name="connsiteY1843" fmla="*/ 1131436 h 2160000"/>
              <a:gd name="connsiteX1844" fmla="*/ 2026376 w 10800000"/>
              <a:gd name="connsiteY1844" fmla="*/ 1131529 h 2160000"/>
              <a:gd name="connsiteX1845" fmla="*/ 2025948 w 10800000"/>
              <a:gd name="connsiteY1845" fmla="*/ 1131586 h 2160000"/>
              <a:gd name="connsiteX1846" fmla="*/ 2025854 w 10800000"/>
              <a:gd name="connsiteY1846" fmla="*/ 1131586 h 2160000"/>
              <a:gd name="connsiteX1847" fmla="*/ 2116470 w 10800000"/>
              <a:gd name="connsiteY1847" fmla="*/ 1132270 h 2160000"/>
              <a:gd name="connsiteX1848" fmla="*/ 2113846 w 10800000"/>
              <a:gd name="connsiteY1848" fmla="*/ 1129460 h 2160000"/>
              <a:gd name="connsiteX1849" fmla="*/ 2116676 w 10800000"/>
              <a:gd name="connsiteY1849" fmla="*/ 1126664 h 2160000"/>
              <a:gd name="connsiteX1850" fmla="*/ 2119502 w 10800000"/>
              <a:gd name="connsiteY1850" fmla="*/ 1129460 h 2160000"/>
              <a:gd name="connsiteX1851" fmla="*/ 2116683 w 10800000"/>
              <a:gd name="connsiteY1851" fmla="*/ 1132270 h 2160000"/>
              <a:gd name="connsiteX1852" fmla="*/ 2116676 w 10800000"/>
              <a:gd name="connsiteY1852" fmla="*/ 1132270 h 2160000"/>
              <a:gd name="connsiteX1853" fmla="*/ 2116470 w 10800000"/>
              <a:gd name="connsiteY1853" fmla="*/ 1132270 h 2160000"/>
              <a:gd name="connsiteX1854" fmla="*/ 2207565 w 10800000"/>
              <a:gd name="connsiteY1854" fmla="*/ 1133158 h 2160000"/>
              <a:gd name="connsiteX1855" fmla="*/ 2202986 w 10800000"/>
              <a:gd name="connsiteY1855" fmla="*/ 1128590 h 2160000"/>
              <a:gd name="connsiteX1856" fmla="*/ 2207565 w 10800000"/>
              <a:gd name="connsiteY1856" fmla="*/ 1124019 h 2160000"/>
              <a:gd name="connsiteX1857" fmla="*/ 2212159 w 10800000"/>
              <a:gd name="connsiteY1857" fmla="*/ 1128576 h 2160000"/>
              <a:gd name="connsiteX1858" fmla="*/ 2212159 w 10800000"/>
              <a:gd name="connsiteY1858" fmla="*/ 1128590 h 2160000"/>
              <a:gd name="connsiteX1859" fmla="*/ 2207576 w 10800000"/>
              <a:gd name="connsiteY1859" fmla="*/ 1133158 h 2160000"/>
              <a:gd name="connsiteX1860" fmla="*/ 2207565 w 10800000"/>
              <a:gd name="connsiteY1860" fmla="*/ 1133158 h 2160000"/>
              <a:gd name="connsiteX1861" fmla="*/ 2298473 w 10800000"/>
              <a:gd name="connsiteY1861" fmla="*/ 1134027 h 2160000"/>
              <a:gd name="connsiteX1862" fmla="*/ 2292108 w 10800000"/>
              <a:gd name="connsiteY1862" fmla="*/ 1127720 h 2160000"/>
              <a:gd name="connsiteX1863" fmla="*/ 2298455 w 10800000"/>
              <a:gd name="connsiteY1863" fmla="*/ 1121395 h 2160000"/>
              <a:gd name="connsiteX1864" fmla="*/ 2298473 w 10800000"/>
              <a:gd name="connsiteY1864" fmla="*/ 1121395 h 2160000"/>
              <a:gd name="connsiteX1865" fmla="*/ 2304817 w 10800000"/>
              <a:gd name="connsiteY1865" fmla="*/ 1127720 h 2160000"/>
              <a:gd name="connsiteX1866" fmla="*/ 2298473 w 10800000"/>
              <a:gd name="connsiteY1866" fmla="*/ 1134027 h 2160000"/>
              <a:gd name="connsiteX1867" fmla="*/ 2389716 w 10800000"/>
              <a:gd name="connsiteY1867" fmla="*/ 1135248 h 2160000"/>
              <a:gd name="connsiteX1868" fmla="*/ 2380876 w 10800000"/>
              <a:gd name="connsiteY1868" fmla="*/ 1126489 h 2160000"/>
              <a:gd name="connsiteX1869" fmla="*/ 2380876 w 10800000"/>
              <a:gd name="connsiteY1869" fmla="*/ 1126482 h 2160000"/>
              <a:gd name="connsiteX1870" fmla="*/ 2389708 w 10800000"/>
              <a:gd name="connsiteY1870" fmla="*/ 1117712 h 2160000"/>
              <a:gd name="connsiteX1871" fmla="*/ 2389716 w 10800000"/>
              <a:gd name="connsiteY1871" fmla="*/ 1117712 h 2160000"/>
              <a:gd name="connsiteX1872" fmla="*/ 2398533 w 10800000"/>
              <a:gd name="connsiteY1872" fmla="*/ 1126482 h 2160000"/>
              <a:gd name="connsiteX1873" fmla="*/ 2389716 w 10800000"/>
              <a:gd name="connsiteY1873" fmla="*/ 1135248 h 2160000"/>
              <a:gd name="connsiteX1874" fmla="*/ 2480771 w 10800000"/>
              <a:gd name="connsiteY1874" fmla="*/ 1136304 h 2160000"/>
              <a:gd name="connsiteX1875" fmla="*/ 2469833 w 10800000"/>
              <a:gd name="connsiteY1875" fmla="*/ 1125426 h 2160000"/>
              <a:gd name="connsiteX1876" fmla="*/ 2480771 w 10800000"/>
              <a:gd name="connsiteY1876" fmla="*/ 1114551 h 2160000"/>
              <a:gd name="connsiteX1877" fmla="*/ 2491731 w 10800000"/>
              <a:gd name="connsiteY1877" fmla="*/ 1125411 h 2160000"/>
              <a:gd name="connsiteX1878" fmla="*/ 2491731 w 10800000"/>
              <a:gd name="connsiteY1878" fmla="*/ 1125426 h 2160000"/>
              <a:gd name="connsiteX1879" fmla="*/ 2480785 w 10800000"/>
              <a:gd name="connsiteY1879" fmla="*/ 1136304 h 2160000"/>
              <a:gd name="connsiteX1880" fmla="*/ 2480771 w 10800000"/>
              <a:gd name="connsiteY1880" fmla="*/ 1136304 h 2160000"/>
              <a:gd name="connsiteX1881" fmla="*/ 2571848 w 10800000"/>
              <a:gd name="connsiteY1881" fmla="*/ 1137356 h 2160000"/>
              <a:gd name="connsiteX1882" fmla="*/ 2558785 w 10800000"/>
              <a:gd name="connsiteY1882" fmla="*/ 1124373 h 2160000"/>
              <a:gd name="connsiteX1883" fmla="*/ 2571848 w 10800000"/>
              <a:gd name="connsiteY1883" fmla="*/ 1111387 h 2160000"/>
              <a:gd name="connsiteX1884" fmla="*/ 2584910 w 10800000"/>
              <a:gd name="connsiteY1884" fmla="*/ 1124370 h 2160000"/>
              <a:gd name="connsiteX1885" fmla="*/ 2584910 w 10800000"/>
              <a:gd name="connsiteY1885" fmla="*/ 1124373 h 2160000"/>
              <a:gd name="connsiteX1886" fmla="*/ 2571848 w 10800000"/>
              <a:gd name="connsiteY1886" fmla="*/ 1137356 h 2160000"/>
              <a:gd name="connsiteX1887" fmla="*/ 2662925 w 10800000"/>
              <a:gd name="connsiteY1887" fmla="*/ 1138412 h 2160000"/>
              <a:gd name="connsiteX1888" fmla="*/ 2647742 w 10800000"/>
              <a:gd name="connsiteY1888" fmla="*/ 1123324 h 2160000"/>
              <a:gd name="connsiteX1889" fmla="*/ 2647742 w 10800000"/>
              <a:gd name="connsiteY1889" fmla="*/ 1123317 h 2160000"/>
              <a:gd name="connsiteX1890" fmla="*/ 2662925 w 10800000"/>
              <a:gd name="connsiteY1890" fmla="*/ 1108244 h 2160000"/>
              <a:gd name="connsiteX1891" fmla="*/ 2678105 w 10800000"/>
              <a:gd name="connsiteY1891" fmla="*/ 1123317 h 2160000"/>
              <a:gd name="connsiteX1892" fmla="*/ 2662932 w 10800000"/>
              <a:gd name="connsiteY1892" fmla="*/ 1138412 h 2160000"/>
              <a:gd name="connsiteX1893" fmla="*/ 2662925 w 10800000"/>
              <a:gd name="connsiteY1893" fmla="*/ 1138412 h 2160000"/>
              <a:gd name="connsiteX1894" fmla="*/ 2753998 w 10800000"/>
              <a:gd name="connsiteY1894" fmla="*/ 1139468 h 2160000"/>
              <a:gd name="connsiteX1895" fmla="*/ 2736695 w 10800000"/>
              <a:gd name="connsiteY1895" fmla="*/ 1122283 h 2160000"/>
              <a:gd name="connsiteX1896" fmla="*/ 2753984 w 10800000"/>
              <a:gd name="connsiteY1896" fmla="*/ 1105080 h 2160000"/>
              <a:gd name="connsiteX1897" fmla="*/ 2753998 w 10800000"/>
              <a:gd name="connsiteY1897" fmla="*/ 1105080 h 2160000"/>
              <a:gd name="connsiteX1898" fmla="*/ 2771284 w 10800000"/>
              <a:gd name="connsiteY1898" fmla="*/ 1122283 h 2160000"/>
              <a:gd name="connsiteX1899" fmla="*/ 2753998 w 10800000"/>
              <a:gd name="connsiteY1899" fmla="*/ 1139468 h 2160000"/>
              <a:gd name="connsiteX1900" fmla="*/ 2845057 w 10800000"/>
              <a:gd name="connsiteY1900" fmla="*/ 1140521 h 2160000"/>
              <a:gd name="connsiteX1901" fmla="*/ 2825651 w 10800000"/>
              <a:gd name="connsiteY1901" fmla="*/ 1121227 h 2160000"/>
              <a:gd name="connsiteX1902" fmla="*/ 2845054 w 10800000"/>
              <a:gd name="connsiteY1902" fmla="*/ 1101915 h 2160000"/>
              <a:gd name="connsiteX1903" fmla="*/ 2845057 w 10800000"/>
              <a:gd name="connsiteY1903" fmla="*/ 1101915 h 2160000"/>
              <a:gd name="connsiteX1904" fmla="*/ 2864482 w 10800000"/>
              <a:gd name="connsiteY1904" fmla="*/ 1121209 h 2160000"/>
              <a:gd name="connsiteX1905" fmla="*/ 2864482 w 10800000"/>
              <a:gd name="connsiteY1905" fmla="*/ 1121227 h 2160000"/>
              <a:gd name="connsiteX1906" fmla="*/ 2845057 w 10800000"/>
              <a:gd name="connsiteY1906" fmla="*/ 1140521 h 2160000"/>
              <a:gd name="connsiteX1907" fmla="*/ 2936131 w 10800000"/>
              <a:gd name="connsiteY1907" fmla="*/ 1141577 h 2160000"/>
              <a:gd name="connsiteX1908" fmla="*/ 2914604 w 10800000"/>
              <a:gd name="connsiteY1908" fmla="*/ 1120175 h 2160000"/>
              <a:gd name="connsiteX1909" fmla="*/ 2936123 w 10800000"/>
              <a:gd name="connsiteY1909" fmla="*/ 1098754 h 2160000"/>
              <a:gd name="connsiteX1910" fmla="*/ 2936131 w 10800000"/>
              <a:gd name="connsiteY1910" fmla="*/ 1098754 h 2160000"/>
              <a:gd name="connsiteX1911" fmla="*/ 2957658 w 10800000"/>
              <a:gd name="connsiteY1911" fmla="*/ 1120164 h 2160000"/>
              <a:gd name="connsiteX1912" fmla="*/ 2957658 w 10800000"/>
              <a:gd name="connsiteY1912" fmla="*/ 1120175 h 2160000"/>
              <a:gd name="connsiteX1913" fmla="*/ 2936131 w 10800000"/>
              <a:gd name="connsiteY1913" fmla="*/ 1141577 h 2160000"/>
              <a:gd name="connsiteX1914" fmla="*/ 3027208 w 10800000"/>
              <a:gd name="connsiteY1914" fmla="*/ 1142629 h 2160000"/>
              <a:gd name="connsiteX1915" fmla="*/ 3003560 w 10800000"/>
              <a:gd name="connsiteY1915" fmla="*/ 1119119 h 2160000"/>
              <a:gd name="connsiteX1916" fmla="*/ 3027208 w 10800000"/>
              <a:gd name="connsiteY1916" fmla="*/ 1095608 h 2160000"/>
              <a:gd name="connsiteX1917" fmla="*/ 3050855 w 10800000"/>
              <a:gd name="connsiteY1917" fmla="*/ 1119119 h 2160000"/>
              <a:gd name="connsiteX1918" fmla="*/ 3027208 w 10800000"/>
              <a:gd name="connsiteY1918" fmla="*/ 1142629 h 2160000"/>
              <a:gd name="connsiteX1919" fmla="*/ 3118450 w 10800000"/>
              <a:gd name="connsiteY1919" fmla="*/ 1143850 h 2160000"/>
              <a:gd name="connsiteX1920" fmla="*/ 3092329 w 10800000"/>
              <a:gd name="connsiteY1920" fmla="*/ 1117884 h 2160000"/>
              <a:gd name="connsiteX1921" fmla="*/ 3092329 w 10800000"/>
              <a:gd name="connsiteY1921" fmla="*/ 1117880 h 2160000"/>
              <a:gd name="connsiteX1922" fmla="*/ 3118447 w 10800000"/>
              <a:gd name="connsiteY1922" fmla="*/ 1091910 h 2160000"/>
              <a:gd name="connsiteX1923" fmla="*/ 3118450 w 10800000"/>
              <a:gd name="connsiteY1923" fmla="*/ 1091910 h 2160000"/>
              <a:gd name="connsiteX1924" fmla="*/ 3144572 w 10800000"/>
              <a:gd name="connsiteY1924" fmla="*/ 1117876 h 2160000"/>
              <a:gd name="connsiteX1925" fmla="*/ 3144572 w 10800000"/>
              <a:gd name="connsiteY1925" fmla="*/ 1117880 h 2160000"/>
              <a:gd name="connsiteX1926" fmla="*/ 3118454 w 10800000"/>
              <a:gd name="connsiteY1926" fmla="*/ 1143850 h 2160000"/>
              <a:gd name="connsiteX1927" fmla="*/ 3118450 w 10800000"/>
              <a:gd name="connsiteY1927" fmla="*/ 1143850 h 2160000"/>
              <a:gd name="connsiteX1928" fmla="*/ 3209527 w 10800000"/>
              <a:gd name="connsiteY1928" fmla="*/ 1144906 h 2160000"/>
              <a:gd name="connsiteX1929" fmla="*/ 3181282 w 10800000"/>
              <a:gd name="connsiteY1929" fmla="*/ 1116835 h 2160000"/>
              <a:gd name="connsiteX1930" fmla="*/ 3181282 w 10800000"/>
              <a:gd name="connsiteY1930" fmla="*/ 1116824 h 2160000"/>
              <a:gd name="connsiteX1931" fmla="*/ 3209527 w 10800000"/>
              <a:gd name="connsiteY1931" fmla="*/ 1088764 h 2160000"/>
              <a:gd name="connsiteX1932" fmla="*/ 3237751 w 10800000"/>
              <a:gd name="connsiteY1932" fmla="*/ 1116824 h 2160000"/>
              <a:gd name="connsiteX1933" fmla="*/ 3209527 w 10800000"/>
              <a:gd name="connsiteY1933" fmla="*/ 1144906 h 2160000"/>
              <a:gd name="connsiteX1934" fmla="*/ 3300583 w 10800000"/>
              <a:gd name="connsiteY1934" fmla="*/ 1145962 h 2160000"/>
              <a:gd name="connsiteX1935" fmla="*/ 3270238 w 10800000"/>
              <a:gd name="connsiteY1935" fmla="*/ 1115790 h 2160000"/>
              <a:gd name="connsiteX1936" fmla="*/ 3300583 w 10800000"/>
              <a:gd name="connsiteY1936" fmla="*/ 1085603 h 2160000"/>
              <a:gd name="connsiteX1937" fmla="*/ 3330949 w 10800000"/>
              <a:gd name="connsiteY1937" fmla="*/ 1115775 h 2160000"/>
              <a:gd name="connsiteX1938" fmla="*/ 3330949 w 10800000"/>
              <a:gd name="connsiteY1938" fmla="*/ 1115790 h 2160000"/>
              <a:gd name="connsiteX1939" fmla="*/ 3300583 w 10800000"/>
              <a:gd name="connsiteY1939" fmla="*/ 1145962 h 2160000"/>
              <a:gd name="connsiteX1940" fmla="*/ 3391660 w 10800000"/>
              <a:gd name="connsiteY1940" fmla="*/ 1147014 h 2160000"/>
              <a:gd name="connsiteX1941" fmla="*/ 3359191 w 10800000"/>
              <a:gd name="connsiteY1941" fmla="*/ 1114737 h 2160000"/>
              <a:gd name="connsiteX1942" fmla="*/ 3391656 w 10800000"/>
              <a:gd name="connsiteY1942" fmla="*/ 1082439 h 2160000"/>
              <a:gd name="connsiteX1943" fmla="*/ 3391660 w 10800000"/>
              <a:gd name="connsiteY1943" fmla="*/ 1082439 h 2160000"/>
              <a:gd name="connsiteX1944" fmla="*/ 3424125 w 10800000"/>
              <a:gd name="connsiteY1944" fmla="*/ 1114734 h 2160000"/>
              <a:gd name="connsiteX1945" fmla="*/ 3424125 w 10800000"/>
              <a:gd name="connsiteY1945" fmla="*/ 1114737 h 2160000"/>
              <a:gd name="connsiteX1946" fmla="*/ 3391660 w 10800000"/>
              <a:gd name="connsiteY1946" fmla="*/ 1147014 h 2160000"/>
              <a:gd name="connsiteX1947" fmla="*/ 3482733 w 10800000"/>
              <a:gd name="connsiteY1947" fmla="*/ 1148070 h 2160000"/>
              <a:gd name="connsiteX1948" fmla="*/ 3448147 w 10800000"/>
              <a:gd name="connsiteY1948" fmla="*/ 1113681 h 2160000"/>
              <a:gd name="connsiteX1949" fmla="*/ 3482733 w 10800000"/>
              <a:gd name="connsiteY1949" fmla="*/ 1079292 h 2160000"/>
              <a:gd name="connsiteX1950" fmla="*/ 3517323 w 10800000"/>
              <a:gd name="connsiteY1950" fmla="*/ 1113681 h 2160000"/>
              <a:gd name="connsiteX1951" fmla="*/ 3482733 w 10800000"/>
              <a:gd name="connsiteY1951" fmla="*/ 1148070 h 2160000"/>
              <a:gd name="connsiteX1952" fmla="*/ 3573792 w 10800000"/>
              <a:gd name="connsiteY1952" fmla="*/ 1149122 h 2160000"/>
              <a:gd name="connsiteX1953" fmla="*/ 3537082 w 10800000"/>
              <a:gd name="connsiteY1953" fmla="*/ 1112625 h 2160000"/>
              <a:gd name="connsiteX1954" fmla="*/ 3573792 w 10800000"/>
              <a:gd name="connsiteY1954" fmla="*/ 1076132 h 2160000"/>
              <a:gd name="connsiteX1955" fmla="*/ 3610531 w 10800000"/>
              <a:gd name="connsiteY1955" fmla="*/ 1112611 h 2160000"/>
              <a:gd name="connsiteX1956" fmla="*/ 3610531 w 10800000"/>
              <a:gd name="connsiteY1956" fmla="*/ 1112625 h 2160000"/>
              <a:gd name="connsiteX1957" fmla="*/ 3573807 w 10800000"/>
              <a:gd name="connsiteY1957" fmla="*/ 1149122 h 2160000"/>
              <a:gd name="connsiteX1958" fmla="*/ 3573792 w 10800000"/>
              <a:gd name="connsiteY1958" fmla="*/ 1149122 h 2160000"/>
              <a:gd name="connsiteX1959" fmla="*/ 3664862 w 10800000"/>
              <a:gd name="connsiteY1959" fmla="*/ 1150178 h 2160000"/>
              <a:gd name="connsiteX1960" fmla="*/ 3626049 w 10800000"/>
              <a:gd name="connsiteY1960" fmla="*/ 1111576 h 2160000"/>
              <a:gd name="connsiteX1961" fmla="*/ 3626049 w 10800000"/>
              <a:gd name="connsiteY1961" fmla="*/ 1111573 h 2160000"/>
              <a:gd name="connsiteX1962" fmla="*/ 3664862 w 10800000"/>
              <a:gd name="connsiteY1962" fmla="*/ 1072967 h 2160000"/>
              <a:gd name="connsiteX1963" fmla="*/ 3703711 w 10800000"/>
              <a:gd name="connsiteY1963" fmla="*/ 1111569 h 2160000"/>
              <a:gd name="connsiteX1964" fmla="*/ 3703711 w 10800000"/>
              <a:gd name="connsiteY1964" fmla="*/ 1111573 h 2160000"/>
              <a:gd name="connsiteX1965" fmla="*/ 3664862 w 10800000"/>
              <a:gd name="connsiteY1965" fmla="*/ 1150178 h 2160000"/>
              <a:gd name="connsiteX1966" fmla="*/ 3755953 w 10800000"/>
              <a:gd name="connsiteY1966" fmla="*/ 1151231 h 2160000"/>
              <a:gd name="connsiteX1967" fmla="*/ 3714980 w 10800000"/>
              <a:gd name="connsiteY1967" fmla="*/ 1110528 h 2160000"/>
              <a:gd name="connsiteX1968" fmla="*/ 3714980 w 10800000"/>
              <a:gd name="connsiteY1968" fmla="*/ 1110517 h 2160000"/>
              <a:gd name="connsiteX1969" fmla="*/ 3755917 w 10800000"/>
              <a:gd name="connsiteY1969" fmla="*/ 1069803 h 2160000"/>
              <a:gd name="connsiteX1970" fmla="*/ 3755953 w 10800000"/>
              <a:gd name="connsiteY1970" fmla="*/ 1069803 h 2160000"/>
              <a:gd name="connsiteX1971" fmla="*/ 3796890 w 10800000"/>
              <a:gd name="connsiteY1971" fmla="*/ 1110506 h 2160000"/>
              <a:gd name="connsiteX1972" fmla="*/ 3796890 w 10800000"/>
              <a:gd name="connsiteY1972" fmla="*/ 1110517 h 2160000"/>
              <a:gd name="connsiteX1973" fmla="*/ 3755953 w 10800000"/>
              <a:gd name="connsiteY1973" fmla="*/ 1151231 h 2160000"/>
              <a:gd name="connsiteX1974" fmla="*/ 4887647 w 10800000"/>
              <a:gd name="connsiteY1974" fmla="*/ 1156854 h 2160000"/>
              <a:gd name="connsiteX1975" fmla="*/ 4895064 w 10800000"/>
              <a:gd name="connsiteY1975" fmla="*/ 1148532 h 2160000"/>
              <a:gd name="connsiteX1976" fmla="*/ 4893696 w 10800000"/>
              <a:gd name="connsiteY1976" fmla="*/ 1147365 h 2160000"/>
              <a:gd name="connsiteX1977" fmla="*/ 4885018 w 10800000"/>
              <a:gd name="connsiteY1977" fmla="*/ 1153858 h 2160000"/>
              <a:gd name="connsiteX1978" fmla="*/ 4887647 w 10800000"/>
              <a:gd name="connsiteY1978" fmla="*/ 1156854 h 2160000"/>
              <a:gd name="connsiteX1979" fmla="*/ 4796339 w 10800000"/>
              <a:gd name="connsiteY1979" fmla="*/ 1162016 h 2160000"/>
              <a:gd name="connsiteX1980" fmla="*/ 4807213 w 10800000"/>
              <a:gd name="connsiteY1980" fmla="*/ 1149584 h 2160000"/>
              <a:gd name="connsiteX1981" fmla="*/ 4802640 w 10800000"/>
              <a:gd name="connsiteY1981" fmla="*/ 1145536 h 2160000"/>
              <a:gd name="connsiteX1982" fmla="*/ 4790003 w 10800000"/>
              <a:gd name="connsiteY1982" fmla="*/ 1154782 h 2160000"/>
              <a:gd name="connsiteX1983" fmla="*/ 4796339 w 10800000"/>
              <a:gd name="connsiteY1983" fmla="*/ 1162016 h 2160000"/>
              <a:gd name="connsiteX1984" fmla="*/ 4705536 w 10800000"/>
              <a:gd name="connsiteY1984" fmla="*/ 1167231 h 2160000"/>
              <a:gd name="connsiteX1985" fmla="*/ 4719938 w 10800000"/>
              <a:gd name="connsiteY1985" fmla="*/ 1150805 h 2160000"/>
              <a:gd name="connsiteX1986" fmla="*/ 4711585 w 10800000"/>
              <a:gd name="connsiteY1986" fmla="*/ 1143628 h 2160000"/>
              <a:gd name="connsiteX1987" fmla="*/ 4695311 w 10800000"/>
              <a:gd name="connsiteY1987" fmla="*/ 1155412 h 2160000"/>
              <a:gd name="connsiteX1988" fmla="*/ 4705536 w 10800000"/>
              <a:gd name="connsiteY1988" fmla="*/ 1167231 h 2160000"/>
              <a:gd name="connsiteX1989" fmla="*/ 4614553 w 10800000"/>
              <a:gd name="connsiteY1989" fmla="*/ 1172690 h 2160000"/>
              <a:gd name="connsiteX1990" fmla="*/ 4632483 w 10800000"/>
              <a:gd name="connsiteY1990" fmla="*/ 1151803 h 2160000"/>
              <a:gd name="connsiteX1991" fmla="*/ 4620529 w 10800000"/>
              <a:gd name="connsiteY1991" fmla="*/ 1141648 h 2160000"/>
              <a:gd name="connsiteX1992" fmla="*/ 4600223 w 10800000"/>
              <a:gd name="connsiteY1992" fmla="*/ 1155966 h 2160000"/>
              <a:gd name="connsiteX1993" fmla="*/ 4614553 w 10800000"/>
              <a:gd name="connsiteY1993" fmla="*/ 1172690 h 2160000"/>
              <a:gd name="connsiteX1994" fmla="*/ 4523605 w 10800000"/>
              <a:gd name="connsiteY1994" fmla="*/ 1179015 h 2160000"/>
              <a:gd name="connsiteX1995" fmla="*/ 4545424 w 10800000"/>
              <a:gd name="connsiteY1995" fmla="*/ 1152859 h 2160000"/>
              <a:gd name="connsiteX1996" fmla="*/ 4529474 w 10800000"/>
              <a:gd name="connsiteY1996" fmla="*/ 1139504 h 2160000"/>
              <a:gd name="connsiteX1997" fmla="*/ 4504703 w 10800000"/>
              <a:gd name="connsiteY1997" fmla="*/ 1156539 h 2160000"/>
              <a:gd name="connsiteX1998" fmla="*/ 4523605 w 10800000"/>
              <a:gd name="connsiteY1998" fmla="*/ 1179015 h 2160000"/>
              <a:gd name="connsiteX1999" fmla="*/ 4432658 w 10800000"/>
              <a:gd name="connsiteY1999" fmla="*/ 1187488 h 2160000"/>
              <a:gd name="connsiteX2000" fmla="*/ 4458869 w 10800000"/>
              <a:gd name="connsiteY2000" fmla="*/ 1153933 h 2160000"/>
              <a:gd name="connsiteX2001" fmla="*/ 4438131 w 10800000"/>
              <a:gd name="connsiteY2001" fmla="*/ 1136877 h 2160000"/>
              <a:gd name="connsiteX2002" fmla="*/ 4407959 w 10800000"/>
              <a:gd name="connsiteY2002" fmla="*/ 1156894 h 2160000"/>
              <a:gd name="connsiteX2003" fmla="*/ 4432658 w 10800000"/>
              <a:gd name="connsiteY2003" fmla="*/ 1187488 h 2160000"/>
              <a:gd name="connsiteX2004" fmla="*/ 2385546 w 10800000"/>
              <a:gd name="connsiteY2004" fmla="*/ 1220710 h 2160000"/>
              <a:gd name="connsiteX2005" fmla="*/ 2384952 w 10800000"/>
              <a:gd name="connsiteY2005" fmla="*/ 1220008 h 2160000"/>
              <a:gd name="connsiteX2006" fmla="*/ 2385658 w 10800000"/>
              <a:gd name="connsiteY2006" fmla="*/ 1219303 h 2160000"/>
              <a:gd name="connsiteX2007" fmla="*/ 2385679 w 10800000"/>
              <a:gd name="connsiteY2007" fmla="*/ 1219303 h 2160000"/>
              <a:gd name="connsiteX2008" fmla="*/ 2385698 w 10800000"/>
              <a:gd name="connsiteY2008" fmla="*/ 1219303 h 2160000"/>
              <a:gd name="connsiteX2009" fmla="*/ 2385715 w 10800000"/>
              <a:gd name="connsiteY2009" fmla="*/ 1219303 h 2160000"/>
              <a:gd name="connsiteX2010" fmla="*/ 2385734 w 10800000"/>
              <a:gd name="connsiteY2010" fmla="*/ 1219321 h 2160000"/>
              <a:gd name="connsiteX2011" fmla="*/ 2385752 w 10800000"/>
              <a:gd name="connsiteY2011" fmla="*/ 1219321 h 2160000"/>
              <a:gd name="connsiteX2012" fmla="*/ 2385770 w 10800000"/>
              <a:gd name="connsiteY2012" fmla="*/ 1219321 h 2160000"/>
              <a:gd name="connsiteX2013" fmla="*/ 2385791 w 10800000"/>
              <a:gd name="connsiteY2013" fmla="*/ 1219321 h 2160000"/>
              <a:gd name="connsiteX2014" fmla="*/ 2385809 w 10800000"/>
              <a:gd name="connsiteY2014" fmla="*/ 1219321 h 2160000"/>
              <a:gd name="connsiteX2015" fmla="*/ 2385827 w 10800000"/>
              <a:gd name="connsiteY2015" fmla="*/ 1219321 h 2160000"/>
              <a:gd name="connsiteX2016" fmla="*/ 2385845 w 10800000"/>
              <a:gd name="connsiteY2016" fmla="*/ 1219339 h 2160000"/>
              <a:gd name="connsiteX2017" fmla="*/ 2385863 w 10800000"/>
              <a:gd name="connsiteY2017" fmla="*/ 1219339 h 2160000"/>
              <a:gd name="connsiteX2018" fmla="*/ 2385885 w 10800000"/>
              <a:gd name="connsiteY2018" fmla="*/ 1219339 h 2160000"/>
              <a:gd name="connsiteX2019" fmla="*/ 2385903 w 10800000"/>
              <a:gd name="connsiteY2019" fmla="*/ 1219360 h 2160000"/>
              <a:gd name="connsiteX2020" fmla="*/ 2385921 w 10800000"/>
              <a:gd name="connsiteY2020" fmla="*/ 1219360 h 2160000"/>
              <a:gd name="connsiteX2021" fmla="*/ 2385939 w 10800000"/>
              <a:gd name="connsiteY2021" fmla="*/ 1219360 h 2160000"/>
              <a:gd name="connsiteX2022" fmla="*/ 2385957 w 10800000"/>
              <a:gd name="connsiteY2022" fmla="*/ 1219378 h 2160000"/>
              <a:gd name="connsiteX2023" fmla="*/ 2385978 w 10800000"/>
              <a:gd name="connsiteY2023" fmla="*/ 1219378 h 2160000"/>
              <a:gd name="connsiteX2024" fmla="*/ 2385978 w 10800000"/>
              <a:gd name="connsiteY2024" fmla="*/ 1219396 h 2160000"/>
              <a:gd name="connsiteX2025" fmla="*/ 2385996 w 10800000"/>
              <a:gd name="connsiteY2025" fmla="*/ 1219396 h 2160000"/>
              <a:gd name="connsiteX2026" fmla="*/ 2386014 w 10800000"/>
              <a:gd name="connsiteY2026" fmla="*/ 1219414 h 2160000"/>
              <a:gd name="connsiteX2027" fmla="*/ 2386032 w 10800000"/>
              <a:gd name="connsiteY2027" fmla="*/ 1219414 h 2160000"/>
              <a:gd name="connsiteX2028" fmla="*/ 2386050 w 10800000"/>
              <a:gd name="connsiteY2028" fmla="*/ 1219432 h 2160000"/>
              <a:gd name="connsiteX2029" fmla="*/ 2386068 w 10800000"/>
              <a:gd name="connsiteY2029" fmla="*/ 1219432 h 2160000"/>
              <a:gd name="connsiteX2030" fmla="*/ 2386068 w 10800000"/>
              <a:gd name="connsiteY2030" fmla="*/ 1219450 h 2160000"/>
              <a:gd name="connsiteX2031" fmla="*/ 2386090 w 10800000"/>
              <a:gd name="connsiteY2031" fmla="*/ 1219450 h 2160000"/>
              <a:gd name="connsiteX2032" fmla="*/ 2386108 w 10800000"/>
              <a:gd name="connsiteY2032" fmla="*/ 1219471 h 2160000"/>
              <a:gd name="connsiteX2033" fmla="*/ 2386126 w 10800000"/>
              <a:gd name="connsiteY2033" fmla="*/ 1219489 h 2160000"/>
              <a:gd name="connsiteX2034" fmla="*/ 2386144 w 10800000"/>
              <a:gd name="connsiteY2034" fmla="*/ 1219507 h 2160000"/>
              <a:gd name="connsiteX2035" fmla="*/ 2386162 w 10800000"/>
              <a:gd name="connsiteY2035" fmla="*/ 1219525 h 2160000"/>
              <a:gd name="connsiteX2036" fmla="*/ 2386184 w 10800000"/>
              <a:gd name="connsiteY2036" fmla="*/ 1219543 h 2160000"/>
              <a:gd name="connsiteX2037" fmla="*/ 2386202 w 10800000"/>
              <a:gd name="connsiteY2037" fmla="*/ 1219561 h 2160000"/>
              <a:gd name="connsiteX2038" fmla="*/ 2386202 w 10800000"/>
              <a:gd name="connsiteY2038" fmla="*/ 1219582 h 2160000"/>
              <a:gd name="connsiteX2039" fmla="*/ 2386220 w 10800000"/>
              <a:gd name="connsiteY2039" fmla="*/ 1219582 h 2160000"/>
              <a:gd name="connsiteX2040" fmla="*/ 2386220 w 10800000"/>
              <a:gd name="connsiteY2040" fmla="*/ 1219600 h 2160000"/>
              <a:gd name="connsiteX2041" fmla="*/ 2386238 w 10800000"/>
              <a:gd name="connsiteY2041" fmla="*/ 1219618 h 2160000"/>
              <a:gd name="connsiteX2042" fmla="*/ 2386256 w 10800000"/>
              <a:gd name="connsiteY2042" fmla="*/ 1219636 h 2160000"/>
              <a:gd name="connsiteX2043" fmla="*/ 2386256 w 10800000"/>
              <a:gd name="connsiteY2043" fmla="*/ 1219654 h 2160000"/>
              <a:gd name="connsiteX2044" fmla="*/ 2386277 w 10800000"/>
              <a:gd name="connsiteY2044" fmla="*/ 1219654 h 2160000"/>
              <a:gd name="connsiteX2045" fmla="*/ 2386277 w 10800000"/>
              <a:gd name="connsiteY2045" fmla="*/ 1219672 h 2160000"/>
              <a:gd name="connsiteX2046" fmla="*/ 2386277 w 10800000"/>
              <a:gd name="connsiteY2046" fmla="*/ 1219693 h 2160000"/>
              <a:gd name="connsiteX2047" fmla="*/ 2386295 w 10800000"/>
              <a:gd name="connsiteY2047" fmla="*/ 1219711 h 2160000"/>
              <a:gd name="connsiteX2048" fmla="*/ 2386295 w 10800000"/>
              <a:gd name="connsiteY2048" fmla="*/ 1219729 h 2160000"/>
              <a:gd name="connsiteX2049" fmla="*/ 2386313 w 10800000"/>
              <a:gd name="connsiteY2049" fmla="*/ 1219747 h 2160000"/>
              <a:gd name="connsiteX2050" fmla="*/ 2386313 w 10800000"/>
              <a:gd name="connsiteY2050" fmla="*/ 1219765 h 2160000"/>
              <a:gd name="connsiteX2051" fmla="*/ 2386313 w 10800000"/>
              <a:gd name="connsiteY2051" fmla="*/ 1219786 h 2160000"/>
              <a:gd name="connsiteX2052" fmla="*/ 2386331 w 10800000"/>
              <a:gd name="connsiteY2052" fmla="*/ 1219804 h 2160000"/>
              <a:gd name="connsiteX2053" fmla="*/ 2386331 w 10800000"/>
              <a:gd name="connsiteY2053" fmla="*/ 1219822 h 2160000"/>
              <a:gd name="connsiteX2054" fmla="*/ 2386331 w 10800000"/>
              <a:gd name="connsiteY2054" fmla="*/ 1219840 h 2160000"/>
              <a:gd name="connsiteX2055" fmla="*/ 2386349 w 10800000"/>
              <a:gd name="connsiteY2055" fmla="*/ 1219858 h 2160000"/>
              <a:gd name="connsiteX2056" fmla="*/ 2386349 w 10800000"/>
              <a:gd name="connsiteY2056" fmla="*/ 1219876 h 2160000"/>
              <a:gd name="connsiteX2057" fmla="*/ 2386349 w 10800000"/>
              <a:gd name="connsiteY2057" fmla="*/ 1219897 h 2160000"/>
              <a:gd name="connsiteX2058" fmla="*/ 2386349 w 10800000"/>
              <a:gd name="connsiteY2058" fmla="*/ 1219915 h 2160000"/>
              <a:gd name="connsiteX2059" fmla="*/ 2386349 w 10800000"/>
              <a:gd name="connsiteY2059" fmla="*/ 1219933 h 2160000"/>
              <a:gd name="connsiteX2060" fmla="*/ 2386349 w 10800000"/>
              <a:gd name="connsiteY2060" fmla="*/ 1219951 h 2160000"/>
              <a:gd name="connsiteX2061" fmla="*/ 2386349 w 10800000"/>
              <a:gd name="connsiteY2061" fmla="*/ 1219969 h 2160000"/>
              <a:gd name="connsiteX2062" fmla="*/ 2386349 w 10800000"/>
              <a:gd name="connsiteY2062" fmla="*/ 1219987 h 2160000"/>
              <a:gd name="connsiteX2063" fmla="*/ 2386349 w 10800000"/>
              <a:gd name="connsiteY2063" fmla="*/ 1220008 h 2160000"/>
              <a:gd name="connsiteX2064" fmla="*/ 2386349 w 10800000"/>
              <a:gd name="connsiteY2064" fmla="*/ 1220026 h 2160000"/>
              <a:gd name="connsiteX2065" fmla="*/ 2386349 w 10800000"/>
              <a:gd name="connsiteY2065" fmla="*/ 1220044 h 2160000"/>
              <a:gd name="connsiteX2066" fmla="*/ 2386349 w 10800000"/>
              <a:gd name="connsiteY2066" fmla="*/ 1220062 h 2160000"/>
              <a:gd name="connsiteX2067" fmla="*/ 2386349 w 10800000"/>
              <a:gd name="connsiteY2067" fmla="*/ 1220080 h 2160000"/>
              <a:gd name="connsiteX2068" fmla="*/ 2386349 w 10800000"/>
              <a:gd name="connsiteY2068" fmla="*/ 1220098 h 2160000"/>
              <a:gd name="connsiteX2069" fmla="*/ 2386349 w 10800000"/>
              <a:gd name="connsiteY2069" fmla="*/ 1220119 h 2160000"/>
              <a:gd name="connsiteX2070" fmla="*/ 2386349 w 10800000"/>
              <a:gd name="connsiteY2070" fmla="*/ 1220137 h 2160000"/>
              <a:gd name="connsiteX2071" fmla="*/ 2386349 w 10800000"/>
              <a:gd name="connsiteY2071" fmla="*/ 1220155 h 2160000"/>
              <a:gd name="connsiteX2072" fmla="*/ 2386331 w 10800000"/>
              <a:gd name="connsiteY2072" fmla="*/ 1220173 h 2160000"/>
              <a:gd name="connsiteX2073" fmla="*/ 2386331 w 10800000"/>
              <a:gd name="connsiteY2073" fmla="*/ 1220191 h 2160000"/>
              <a:gd name="connsiteX2074" fmla="*/ 2386331 w 10800000"/>
              <a:gd name="connsiteY2074" fmla="*/ 1220209 h 2160000"/>
              <a:gd name="connsiteX2075" fmla="*/ 2386331 w 10800000"/>
              <a:gd name="connsiteY2075" fmla="*/ 1220230 h 2160000"/>
              <a:gd name="connsiteX2076" fmla="*/ 2386313 w 10800000"/>
              <a:gd name="connsiteY2076" fmla="*/ 1220248 h 2160000"/>
              <a:gd name="connsiteX2077" fmla="*/ 2386313 w 10800000"/>
              <a:gd name="connsiteY2077" fmla="*/ 1220266 h 2160000"/>
              <a:gd name="connsiteX2078" fmla="*/ 2386295 w 10800000"/>
              <a:gd name="connsiteY2078" fmla="*/ 1220284 h 2160000"/>
              <a:gd name="connsiteX2079" fmla="*/ 2386295 w 10800000"/>
              <a:gd name="connsiteY2079" fmla="*/ 1220302 h 2160000"/>
              <a:gd name="connsiteX2080" fmla="*/ 2386277 w 10800000"/>
              <a:gd name="connsiteY2080" fmla="*/ 1220320 h 2160000"/>
              <a:gd name="connsiteX2081" fmla="*/ 2386277 w 10800000"/>
              <a:gd name="connsiteY2081" fmla="*/ 1220341 h 2160000"/>
              <a:gd name="connsiteX2082" fmla="*/ 2386277 w 10800000"/>
              <a:gd name="connsiteY2082" fmla="*/ 1220359 h 2160000"/>
              <a:gd name="connsiteX2083" fmla="*/ 2386256 w 10800000"/>
              <a:gd name="connsiteY2083" fmla="*/ 1220377 h 2160000"/>
              <a:gd name="connsiteX2084" fmla="*/ 2386256 w 10800000"/>
              <a:gd name="connsiteY2084" fmla="*/ 1220395 h 2160000"/>
              <a:gd name="connsiteX2085" fmla="*/ 2386238 w 10800000"/>
              <a:gd name="connsiteY2085" fmla="*/ 1220395 h 2160000"/>
              <a:gd name="connsiteX2086" fmla="*/ 2386220 w 10800000"/>
              <a:gd name="connsiteY2086" fmla="*/ 1220413 h 2160000"/>
              <a:gd name="connsiteX2087" fmla="*/ 2386220 w 10800000"/>
              <a:gd name="connsiteY2087" fmla="*/ 1220431 h 2160000"/>
              <a:gd name="connsiteX2088" fmla="*/ 2386202 w 10800000"/>
              <a:gd name="connsiteY2088" fmla="*/ 1220452 h 2160000"/>
              <a:gd name="connsiteX2089" fmla="*/ 2386184 w 10800000"/>
              <a:gd name="connsiteY2089" fmla="*/ 1220470 h 2160000"/>
              <a:gd name="connsiteX2090" fmla="*/ 2386162 w 10800000"/>
              <a:gd name="connsiteY2090" fmla="*/ 1220488 h 2160000"/>
              <a:gd name="connsiteX2091" fmla="*/ 2386162 w 10800000"/>
              <a:gd name="connsiteY2091" fmla="*/ 1220506 h 2160000"/>
              <a:gd name="connsiteX2092" fmla="*/ 2386144 w 10800000"/>
              <a:gd name="connsiteY2092" fmla="*/ 1220506 h 2160000"/>
              <a:gd name="connsiteX2093" fmla="*/ 2386126 w 10800000"/>
              <a:gd name="connsiteY2093" fmla="*/ 1220524 h 2160000"/>
              <a:gd name="connsiteX2094" fmla="*/ 2386126 w 10800000"/>
              <a:gd name="connsiteY2094" fmla="*/ 1220542 h 2160000"/>
              <a:gd name="connsiteX2095" fmla="*/ 2386108 w 10800000"/>
              <a:gd name="connsiteY2095" fmla="*/ 1220542 h 2160000"/>
              <a:gd name="connsiteX2096" fmla="*/ 2386090 w 10800000"/>
              <a:gd name="connsiteY2096" fmla="*/ 1220563 h 2160000"/>
              <a:gd name="connsiteX2097" fmla="*/ 2386068 w 10800000"/>
              <a:gd name="connsiteY2097" fmla="*/ 1220581 h 2160000"/>
              <a:gd name="connsiteX2098" fmla="*/ 2386050 w 10800000"/>
              <a:gd name="connsiteY2098" fmla="*/ 1220599 h 2160000"/>
              <a:gd name="connsiteX2099" fmla="*/ 2386032 w 10800000"/>
              <a:gd name="connsiteY2099" fmla="*/ 1220599 h 2160000"/>
              <a:gd name="connsiteX2100" fmla="*/ 2386014 w 10800000"/>
              <a:gd name="connsiteY2100" fmla="*/ 1220617 h 2160000"/>
              <a:gd name="connsiteX2101" fmla="*/ 2385996 w 10800000"/>
              <a:gd name="connsiteY2101" fmla="*/ 1220617 h 2160000"/>
              <a:gd name="connsiteX2102" fmla="*/ 2385978 w 10800000"/>
              <a:gd name="connsiteY2102" fmla="*/ 1220635 h 2160000"/>
              <a:gd name="connsiteX2103" fmla="*/ 2385957 w 10800000"/>
              <a:gd name="connsiteY2103" fmla="*/ 1220653 h 2160000"/>
              <a:gd name="connsiteX2104" fmla="*/ 2385939 w 10800000"/>
              <a:gd name="connsiteY2104" fmla="*/ 1220653 h 2160000"/>
              <a:gd name="connsiteX2105" fmla="*/ 2385921 w 10800000"/>
              <a:gd name="connsiteY2105" fmla="*/ 1220653 h 2160000"/>
              <a:gd name="connsiteX2106" fmla="*/ 2385903 w 10800000"/>
              <a:gd name="connsiteY2106" fmla="*/ 1220674 h 2160000"/>
              <a:gd name="connsiteX2107" fmla="*/ 2385885 w 10800000"/>
              <a:gd name="connsiteY2107" fmla="*/ 1220674 h 2160000"/>
              <a:gd name="connsiteX2108" fmla="*/ 2385863 w 10800000"/>
              <a:gd name="connsiteY2108" fmla="*/ 1220674 h 2160000"/>
              <a:gd name="connsiteX2109" fmla="*/ 2385845 w 10800000"/>
              <a:gd name="connsiteY2109" fmla="*/ 1220692 h 2160000"/>
              <a:gd name="connsiteX2110" fmla="*/ 2385827 w 10800000"/>
              <a:gd name="connsiteY2110" fmla="*/ 1220692 h 2160000"/>
              <a:gd name="connsiteX2111" fmla="*/ 2385809 w 10800000"/>
              <a:gd name="connsiteY2111" fmla="*/ 1220692 h 2160000"/>
              <a:gd name="connsiteX2112" fmla="*/ 2385791 w 10800000"/>
              <a:gd name="connsiteY2112" fmla="*/ 1220692 h 2160000"/>
              <a:gd name="connsiteX2113" fmla="*/ 2385770 w 10800000"/>
              <a:gd name="connsiteY2113" fmla="*/ 1220710 h 2160000"/>
              <a:gd name="connsiteX2114" fmla="*/ 2385752 w 10800000"/>
              <a:gd name="connsiteY2114" fmla="*/ 1220710 h 2160000"/>
              <a:gd name="connsiteX2115" fmla="*/ 2385734 w 10800000"/>
              <a:gd name="connsiteY2115" fmla="*/ 1220710 h 2160000"/>
              <a:gd name="connsiteX2116" fmla="*/ 2385715 w 10800000"/>
              <a:gd name="connsiteY2116" fmla="*/ 1220710 h 2160000"/>
              <a:gd name="connsiteX2117" fmla="*/ 2385698 w 10800000"/>
              <a:gd name="connsiteY2117" fmla="*/ 1220710 h 2160000"/>
              <a:gd name="connsiteX2118" fmla="*/ 2385679 w 10800000"/>
              <a:gd name="connsiteY2118" fmla="*/ 1220710 h 2160000"/>
              <a:gd name="connsiteX2119" fmla="*/ 2385658 w 10800000"/>
              <a:gd name="connsiteY2119" fmla="*/ 1220710 h 2160000"/>
              <a:gd name="connsiteX2120" fmla="*/ 2385546 w 10800000"/>
              <a:gd name="connsiteY2120" fmla="*/ 1220710 h 2160000"/>
              <a:gd name="connsiteX2121" fmla="*/ 2475921 w 10800000"/>
              <a:gd name="connsiteY2121" fmla="*/ 1221075 h 2160000"/>
              <a:gd name="connsiteX2122" fmla="*/ 2475918 w 10800000"/>
              <a:gd name="connsiteY2122" fmla="*/ 1221061 h 2160000"/>
              <a:gd name="connsiteX2123" fmla="*/ 2474596 w 10800000"/>
              <a:gd name="connsiteY2123" fmla="*/ 1219654 h 2160000"/>
              <a:gd name="connsiteX2124" fmla="*/ 2476004 w 10800000"/>
              <a:gd name="connsiteY2124" fmla="*/ 1218251 h 2160000"/>
              <a:gd name="connsiteX2125" fmla="*/ 2476008 w 10800000"/>
              <a:gd name="connsiteY2125" fmla="*/ 1218251 h 2160000"/>
              <a:gd name="connsiteX2126" fmla="*/ 2476418 w 10800000"/>
              <a:gd name="connsiteY2126" fmla="*/ 1218308 h 2160000"/>
              <a:gd name="connsiteX2127" fmla="*/ 2476587 w 10800000"/>
              <a:gd name="connsiteY2127" fmla="*/ 1218383 h 2160000"/>
              <a:gd name="connsiteX2128" fmla="*/ 2476717 w 10800000"/>
              <a:gd name="connsiteY2128" fmla="*/ 1218437 h 2160000"/>
              <a:gd name="connsiteX2129" fmla="*/ 2476811 w 10800000"/>
              <a:gd name="connsiteY2129" fmla="*/ 1218494 h 2160000"/>
              <a:gd name="connsiteX2130" fmla="*/ 2476868 w 10800000"/>
              <a:gd name="connsiteY2130" fmla="*/ 1218551 h 2160000"/>
              <a:gd name="connsiteX2131" fmla="*/ 2476922 w 10800000"/>
              <a:gd name="connsiteY2131" fmla="*/ 1218587 h 2160000"/>
              <a:gd name="connsiteX2132" fmla="*/ 2476980 w 10800000"/>
              <a:gd name="connsiteY2132" fmla="*/ 1218645 h 2160000"/>
              <a:gd name="connsiteX2133" fmla="*/ 2477055 w 10800000"/>
              <a:gd name="connsiteY2133" fmla="*/ 1218720 h 2160000"/>
              <a:gd name="connsiteX2134" fmla="*/ 2477113 w 10800000"/>
              <a:gd name="connsiteY2134" fmla="*/ 1218777 h 2160000"/>
              <a:gd name="connsiteX2135" fmla="*/ 2477149 w 10800000"/>
              <a:gd name="connsiteY2135" fmla="*/ 1218834 h 2160000"/>
              <a:gd name="connsiteX2136" fmla="*/ 2477185 w 10800000"/>
              <a:gd name="connsiteY2136" fmla="*/ 1218888 h 2160000"/>
              <a:gd name="connsiteX2137" fmla="*/ 2477261 w 10800000"/>
              <a:gd name="connsiteY2137" fmla="*/ 1219013 h 2160000"/>
              <a:gd name="connsiteX2138" fmla="*/ 2477336 w 10800000"/>
              <a:gd name="connsiteY2138" fmla="*/ 1219142 h 2160000"/>
              <a:gd name="connsiteX2139" fmla="*/ 2477412 w 10800000"/>
              <a:gd name="connsiteY2139" fmla="*/ 1219457 h 2160000"/>
              <a:gd name="connsiteX2140" fmla="*/ 2477430 w 10800000"/>
              <a:gd name="connsiteY2140" fmla="*/ 1219661 h 2160000"/>
              <a:gd name="connsiteX2141" fmla="*/ 2477394 w 10800000"/>
              <a:gd name="connsiteY2141" fmla="*/ 1220033 h 2160000"/>
              <a:gd name="connsiteX2142" fmla="*/ 2477318 w 10800000"/>
              <a:gd name="connsiteY2142" fmla="*/ 1220237 h 2160000"/>
              <a:gd name="connsiteX2143" fmla="*/ 2477243 w 10800000"/>
              <a:gd name="connsiteY2143" fmla="*/ 1220366 h 2160000"/>
              <a:gd name="connsiteX2144" fmla="*/ 2477189 w 10800000"/>
              <a:gd name="connsiteY2144" fmla="*/ 1220459 h 2160000"/>
              <a:gd name="connsiteX2145" fmla="*/ 2477153 w 10800000"/>
              <a:gd name="connsiteY2145" fmla="*/ 1220517 h 2160000"/>
              <a:gd name="connsiteX2146" fmla="*/ 2477059 w 10800000"/>
              <a:gd name="connsiteY2146" fmla="*/ 1220628 h 2160000"/>
              <a:gd name="connsiteX2147" fmla="*/ 2477001 w 10800000"/>
              <a:gd name="connsiteY2147" fmla="*/ 1220685 h 2160000"/>
              <a:gd name="connsiteX2148" fmla="*/ 2476947 w 10800000"/>
              <a:gd name="connsiteY2148" fmla="*/ 1220721 h 2160000"/>
              <a:gd name="connsiteX2149" fmla="*/ 2476890 w 10800000"/>
              <a:gd name="connsiteY2149" fmla="*/ 1220778 h 2160000"/>
              <a:gd name="connsiteX2150" fmla="*/ 2476836 w 10800000"/>
              <a:gd name="connsiteY2150" fmla="*/ 1220814 h 2160000"/>
              <a:gd name="connsiteX2151" fmla="*/ 2476742 w 10800000"/>
              <a:gd name="connsiteY2151" fmla="*/ 1220867 h 2160000"/>
              <a:gd name="connsiteX2152" fmla="*/ 2476613 w 10800000"/>
              <a:gd name="connsiteY2152" fmla="*/ 1220943 h 2160000"/>
              <a:gd name="connsiteX2153" fmla="*/ 2476443 w 10800000"/>
              <a:gd name="connsiteY2153" fmla="*/ 1221000 h 2160000"/>
              <a:gd name="connsiteX2154" fmla="*/ 2476015 w 10800000"/>
              <a:gd name="connsiteY2154" fmla="*/ 1221075 h 2160000"/>
              <a:gd name="connsiteX2155" fmla="*/ 2475921 w 10800000"/>
              <a:gd name="connsiteY2155" fmla="*/ 1221075 h 2160000"/>
              <a:gd name="connsiteX2156" fmla="*/ 2566527 w 10800000"/>
              <a:gd name="connsiteY2156" fmla="*/ 1221762 h 2160000"/>
              <a:gd name="connsiteX2157" fmla="*/ 2563902 w 10800000"/>
              <a:gd name="connsiteY2157" fmla="*/ 1218952 h 2160000"/>
              <a:gd name="connsiteX2158" fmla="*/ 2566725 w 10800000"/>
              <a:gd name="connsiteY2158" fmla="*/ 1216139 h 2160000"/>
              <a:gd name="connsiteX2159" fmla="*/ 2566732 w 10800000"/>
              <a:gd name="connsiteY2159" fmla="*/ 1216139 h 2160000"/>
              <a:gd name="connsiteX2160" fmla="*/ 2569558 w 10800000"/>
              <a:gd name="connsiteY2160" fmla="*/ 1218942 h 2160000"/>
              <a:gd name="connsiteX2161" fmla="*/ 2569558 w 10800000"/>
              <a:gd name="connsiteY2161" fmla="*/ 1218952 h 2160000"/>
              <a:gd name="connsiteX2162" fmla="*/ 2566739 w 10800000"/>
              <a:gd name="connsiteY2162" fmla="*/ 1221762 h 2160000"/>
              <a:gd name="connsiteX2163" fmla="*/ 2566732 w 10800000"/>
              <a:gd name="connsiteY2163" fmla="*/ 1221762 h 2160000"/>
              <a:gd name="connsiteX2164" fmla="*/ 2566527 w 10800000"/>
              <a:gd name="connsiteY2164" fmla="*/ 1221762 h 2160000"/>
              <a:gd name="connsiteX2165" fmla="*/ 2657452 w 10800000"/>
              <a:gd name="connsiteY2165" fmla="*/ 1222468 h 2160000"/>
              <a:gd name="connsiteX2166" fmla="*/ 2653211 w 10800000"/>
              <a:gd name="connsiteY2166" fmla="*/ 1218262 h 2160000"/>
              <a:gd name="connsiteX2167" fmla="*/ 2653211 w 10800000"/>
              <a:gd name="connsiteY2167" fmla="*/ 1218247 h 2160000"/>
              <a:gd name="connsiteX2168" fmla="*/ 2657452 w 10800000"/>
              <a:gd name="connsiteY2168" fmla="*/ 1214048 h 2160000"/>
              <a:gd name="connsiteX2169" fmla="*/ 2661676 w 10800000"/>
              <a:gd name="connsiteY2169" fmla="*/ 1218247 h 2160000"/>
              <a:gd name="connsiteX2170" fmla="*/ 2657452 w 10800000"/>
              <a:gd name="connsiteY2170" fmla="*/ 1222468 h 2160000"/>
              <a:gd name="connsiteX2171" fmla="*/ 2748529 w 10800000"/>
              <a:gd name="connsiteY2171" fmla="*/ 1223520 h 2160000"/>
              <a:gd name="connsiteX2172" fmla="*/ 2742167 w 10800000"/>
              <a:gd name="connsiteY2172" fmla="*/ 1217213 h 2160000"/>
              <a:gd name="connsiteX2173" fmla="*/ 2742167 w 10800000"/>
              <a:gd name="connsiteY2173" fmla="*/ 1217195 h 2160000"/>
              <a:gd name="connsiteX2174" fmla="*/ 2748529 w 10800000"/>
              <a:gd name="connsiteY2174" fmla="*/ 1210888 h 2160000"/>
              <a:gd name="connsiteX2175" fmla="*/ 2754873 w 10800000"/>
              <a:gd name="connsiteY2175" fmla="*/ 1217195 h 2160000"/>
              <a:gd name="connsiteX2176" fmla="*/ 2748529 w 10800000"/>
              <a:gd name="connsiteY2176" fmla="*/ 1223520 h 2160000"/>
              <a:gd name="connsiteX2177" fmla="*/ 2839585 w 10800000"/>
              <a:gd name="connsiteY2177" fmla="*/ 1224576 h 2160000"/>
              <a:gd name="connsiteX2178" fmla="*/ 2831120 w 10800000"/>
              <a:gd name="connsiteY2178" fmla="*/ 1216146 h 2160000"/>
              <a:gd name="connsiteX2179" fmla="*/ 2831120 w 10800000"/>
              <a:gd name="connsiteY2179" fmla="*/ 1216139 h 2160000"/>
              <a:gd name="connsiteX2180" fmla="*/ 2839585 w 10800000"/>
              <a:gd name="connsiteY2180" fmla="*/ 1207723 h 2160000"/>
              <a:gd name="connsiteX2181" fmla="*/ 2848071 w 10800000"/>
              <a:gd name="connsiteY2181" fmla="*/ 1216135 h 2160000"/>
              <a:gd name="connsiteX2182" fmla="*/ 2848071 w 10800000"/>
              <a:gd name="connsiteY2182" fmla="*/ 1216139 h 2160000"/>
              <a:gd name="connsiteX2183" fmla="*/ 2839610 w 10800000"/>
              <a:gd name="connsiteY2183" fmla="*/ 1224576 h 2160000"/>
              <a:gd name="connsiteX2184" fmla="*/ 2839585 w 10800000"/>
              <a:gd name="connsiteY2184" fmla="*/ 1224576 h 2160000"/>
              <a:gd name="connsiteX2185" fmla="*/ 2930662 w 10800000"/>
              <a:gd name="connsiteY2185" fmla="*/ 1225628 h 2160000"/>
              <a:gd name="connsiteX2186" fmla="*/ 2920076 w 10800000"/>
              <a:gd name="connsiteY2186" fmla="*/ 1215104 h 2160000"/>
              <a:gd name="connsiteX2187" fmla="*/ 2930647 w 10800000"/>
              <a:gd name="connsiteY2187" fmla="*/ 1204559 h 2160000"/>
              <a:gd name="connsiteX2188" fmla="*/ 2930662 w 10800000"/>
              <a:gd name="connsiteY2188" fmla="*/ 1204559 h 2160000"/>
              <a:gd name="connsiteX2189" fmla="*/ 2941247 w 10800000"/>
              <a:gd name="connsiteY2189" fmla="*/ 1215090 h 2160000"/>
              <a:gd name="connsiteX2190" fmla="*/ 2941247 w 10800000"/>
              <a:gd name="connsiteY2190" fmla="*/ 1215104 h 2160000"/>
              <a:gd name="connsiteX2191" fmla="*/ 2930662 w 10800000"/>
              <a:gd name="connsiteY2191" fmla="*/ 1225628 h 2160000"/>
              <a:gd name="connsiteX2192" fmla="*/ 3021904 w 10800000"/>
              <a:gd name="connsiteY2192" fmla="*/ 1226852 h 2160000"/>
              <a:gd name="connsiteX2193" fmla="*/ 3008842 w 10800000"/>
              <a:gd name="connsiteY2193" fmla="*/ 1213866 h 2160000"/>
              <a:gd name="connsiteX2194" fmla="*/ 3021904 w 10800000"/>
              <a:gd name="connsiteY2194" fmla="*/ 1200879 h 2160000"/>
              <a:gd name="connsiteX2195" fmla="*/ 3034967 w 10800000"/>
              <a:gd name="connsiteY2195" fmla="*/ 1213862 h 2160000"/>
              <a:gd name="connsiteX2196" fmla="*/ 3034967 w 10800000"/>
              <a:gd name="connsiteY2196" fmla="*/ 1213866 h 2160000"/>
              <a:gd name="connsiteX2197" fmla="*/ 3021908 w 10800000"/>
              <a:gd name="connsiteY2197" fmla="*/ 1226852 h 2160000"/>
              <a:gd name="connsiteX2198" fmla="*/ 3021904 w 10800000"/>
              <a:gd name="connsiteY2198" fmla="*/ 1226852 h 2160000"/>
              <a:gd name="connsiteX2199" fmla="*/ 3112981 w 10800000"/>
              <a:gd name="connsiteY2199" fmla="*/ 1227905 h 2160000"/>
              <a:gd name="connsiteX2200" fmla="*/ 3097798 w 10800000"/>
              <a:gd name="connsiteY2200" fmla="*/ 1212817 h 2160000"/>
              <a:gd name="connsiteX2201" fmla="*/ 3097798 w 10800000"/>
              <a:gd name="connsiteY2201" fmla="*/ 1212810 h 2160000"/>
              <a:gd name="connsiteX2202" fmla="*/ 3112971 w 10800000"/>
              <a:gd name="connsiteY2202" fmla="*/ 1197715 h 2160000"/>
              <a:gd name="connsiteX2203" fmla="*/ 3112981 w 10800000"/>
              <a:gd name="connsiteY2203" fmla="*/ 1197715 h 2160000"/>
              <a:gd name="connsiteX2204" fmla="*/ 3128161 w 10800000"/>
              <a:gd name="connsiteY2204" fmla="*/ 1212803 h 2160000"/>
              <a:gd name="connsiteX2205" fmla="*/ 3128161 w 10800000"/>
              <a:gd name="connsiteY2205" fmla="*/ 1212810 h 2160000"/>
              <a:gd name="connsiteX2206" fmla="*/ 3112988 w 10800000"/>
              <a:gd name="connsiteY2206" fmla="*/ 1227905 h 2160000"/>
              <a:gd name="connsiteX2207" fmla="*/ 3112981 w 10800000"/>
              <a:gd name="connsiteY2207" fmla="*/ 1227905 h 2160000"/>
              <a:gd name="connsiteX2208" fmla="*/ 3204055 w 10800000"/>
              <a:gd name="connsiteY2208" fmla="*/ 1228961 h 2160000"/>
              <a:gd name="connsiteX2209" fmla="*/ 3186751 w 10800000"/>
              <a:gd name="connsiteY2209" fmla="*/ 1211772 h 2160000"/>
              <a:gd name="connsiteX2210" fmla="*/ 3186751 w 10800000"/>
              <a:gd name="connsiteY2210" fmla="*/ 1211757 h 2160000"/>
              <a:gd name="connsiteX2211" fmla="*/ 3204055 w 10800000"/>
              <a:gd name="connsiteY2211" fmla="*/ 1194572 h 2160000"/>
              <a:gd name="connsiteX2212" fmla="*/ 3221340 w 10800000"/>
              <a:gd name="connsiteY2212" fmla="*/ 1211757 h 2160000"/>
              <a:gd name="connsiteX2213" fmla="*/ 3204055 w 10800000"/>
              <a:gd name="connsiteY2213" fmla="*/ 1228961 h 2160000"/>
              <a:gd name="connsiteX2214" fmla="*/ 3295114 w 10800000"/>
              <a:gd name="connsiteY2214" fmla="*/ 1230013 h 2160000"/>
              <a:gd name="connsiteX2215" fmla="*/ 3275707 w 10800000"/>
              <a:gd name="connsiteY2215" fmla="*/ 1210705 h 2160000"/>
              <a:gd name="connsiteX2216" fmla="*/ 3275707 w 10800000"/>
              <a:gd name="connsiteY2216" fmla="*/ 1210701 h 2160000"/>
              <a:gd name="connsiteX2217" fmla="*/ 3295114 w 10800000"/>
              <a:gd name="connsiteY2217" fmla="*/ 1191408 h 2160000"/>
              <a:gd name="connsiteX2218" fmla="*/ 3314538 w 10800000"/>
              <a:gd name="connsiteY2218" fmla="*/ 1210701 h 2160000"/>
              <a:gd name="connsiteX2219" fmla="*/ 3295135 w 10800000"/>
              <a:gd name="connsiteY2219" fmla="*/ 1230013 h 2160000"/>
              <a:gd name="connsiteX2220" fmla="*/ 3295114 w 10800000"/>
              <a:gd name="connsiteY2220" fmla="*/ 1230013 h 2160000"/>
              <a:gd name="connsiteX2221" fmla="*/ 3386187 w 10800000"/>
              <a:gd name="connsiteY2221" fmla="*/ 1231069 h 2160000"/>
              <a:gd name="connsiteX2222" fmla="*/ 3364660 w 10800000"/>
              <a:gd name="connsiteY2222" fmla="*/ 1209667 h 2160000"/>
              <a:gd name="connsiteX2223" fmla="*/ 3386180 w 10800000"/>
              <a:gd name="connsiteY2223" fmla="*/ 1188247 h 2160000"/>
              <a:gd name="connsiteX2224" fmla="*/ 3386187 w 10800000"/>
              <a:gd name="connsiteY2224" fmla="*/ 1188247 h 2160000"/>
              <a:gd name="connsiteX2225" fmla="*/ 3407714 w 10800000"/>
              <a:gd name="connsiteY2225" fmla="*/ 1209660 h 2160000"/>
              <a:gd name="connsiteX2226" fmla="*/ 3407714 w 10800000"/>
              <a:gd name="connsiteY2226" fmla="*/ 1209667 h 2160000"/>
              <a:gd name="connsiteX2227" fmla="*/ 3386187 w 10800000"/>
              <a:gd name="connsiteY2227" fmla="*/ 1231069 h 2160000"/>
              <a:gd name="connsiteX2228" fmla="*/ 3477433 w 10800000"/>
              <a:gd name="connsiteY2228" fmla="*/ 1232290 h 2160000"/>
              <a:gd name="connsiteX2229" fmla="*/ 3453429 w 10800000"/>
              <a:gd name="connsiteY2229" fmla="*/ 1208428 h 2160000"/>
              <a:gd name="connsiteX2230" fmla="*/ 3477433 w 10800000"/>
              <a:gd name="connsiteY2230" fmla="*/ 1184564 h 2160000"/>
              <a:gd name="connsiteX2231" fmla="*/ 3501434 w 10800000"/>
              <a:gd name="connsiteY2231" fmla="*/ 1208428 h 2160000"/>
              <a:gd name="connsiteX2232" fmla="*/ 3477433 w 10800000"/>
              <a:gd name="connsiteY2232" fmla="*/ 1232290 h 2160000"/>
              <a:gd name="connsiteX2233" fmla="*/ 3568319 w 10800000"/>
              <a:gd name="connsiteY2233" fmla="*/ 1233178 h 2160000"/>
              <a:gd name="connsiteX2234" fmla="*/ 3542551 w 10800000"/>
              <a:gd name="connsiteY2234" fmla="*/ 1207559 h 2160000"/>
              <a:gd name="connsiteX2235" fmla="*/ 3568319 w 10800000"/>
              <a:gd name="connsiteY2235" fmla="*/ 1181940 h 2160000"/>
              <a:gd name="connsiteX2236" fmla="*/ 3594091 w 10800000"/>
              <a:gd name="connsiteY2236" fmla="*/ 1207555 h 2160000"/>
              <a:gd name="connsiteX2237" fmla="*/ 3594091 w 10800000"/>
              <a:gd name="connsiteY2237" fmla="*/ 1207559 h 2160000"/>
              <a:gd name="connsiteX2238" fmla="*/ 3568323 w 10800000"/>
              <a:gd name="connsiteY2238" fmla="*/ 1233178 h 2160000"/>
              <a:gd name="connsiteX2239" fmla="*/ 3568319 w 10800000"/>
              <a:gd name="connsiteY2239" fmla="*/ 1233178 h 2160000"/>
              <a:gd name="connsiteX2240" fmla="*/ 3659569 w 10800000"/>
              <a:gd name="connsiteY2240" fmla="*/ 1234398 h 2160000"/>
              <a:gd name="connsiteX2241" fmla="*/ 3631342 w 10800000"/>
              <a:gd name="connsiteY2241" fmla="*/ 1206327 h 2160000"/>
              <a:gd name="connsiteX2242" fmla="*/ 3631342 w 10800000"/>
              <a:gd name="connsiteY2242" fmla="*/ 1206320 h 2160000"/>
              <a:gd name="connsiteX2243" fmla="*/ 3659569 w 10800000"/>
              <a:gd name="connsiteY2243" fmla="*/ 1178256 h 2160000"/>
              <a:gd name="connsiteX2244" fmla="*/ 3687797 w 10800000"/>
              <a:gd name="connsiteY2244" fmla="*/ 1206320 h 2160000"/>
              <a:gd name="connsiteX2245" fmla="*/ 3659569 w 10800000"/>
              <a:gd name="connsiteY2245" fmla="*/ 1234398 h 2160000"/>
              <a:gd name="connsiteX2246" fmla="*/ 3750624 w 10800000"/>
              <a:gd name="connsiteY2246" fmla="*/ 1235454 h 2160000"/>
              <a:gd name="connsiteX2247" fmla="*/ 3720309 w 10800000"/>
              <a:gd name="connsiteY2247" fmla="*/ 1205264 h 2160000"/>
              <a:gd name="connsiteX2248" fmla="*/ 3750624 w 10800000"/>
              <a:gd name="connsiteY2248" fmla="*/ 1175096 h 2160000"/>
              <a:gd name="connsiteX2249" fmla="*/ 3781012 w 10800000"/>
              <a:gd name="connsiteY2249" fmla="*/ 1205264 h 2160000"/>
              <a:gd name="connsiteX2250" fmla="*/ 3750660 w 10800000"/>
              <a:gd name="connsiteY2250" fmla="*/ 1235454 h 2160000"/>
              <a:gd name="connsiteX2251" fmla="*/ 3750624 w 10800000"/>
              <a:gd name="connsiteY2251" fmla="*/ 1235454 h 2160000"/>
              <a:gd name="connsiteX2252" fmla="*/ 3841716 w 10800000"/>
              <a:gd name="connsiteY2252" fmla="*/ 1236506 h 2160000"/>
              <a:gd name="connsiteX2253" fmla="*/ 3809240 w 10800000"/>
              <a:gd name="connsiteY2253" fmla="*/ 1204215 h 2160000"/>
              <a:gd name="connsiteX2254" fmla="*/ 3809240 w 10800000"/>
              <a:gd name="connsiteY2254" fmla="*/ 1204212 h 2160000"/>
              <a:gd name="connsiteX2255" fmla="*/ 3841716 w 10800000"/>
              <a:gd name="connsiteY2255" fmla="*/ 1171931 h 2160000"/>
              <a:gd name="connsiteX2256" fmla="*/ 3874192 w 10800000"/>
              <a:gd name="connsiteY2256" fmla="*/ 1204212 h 2160000"/>
              <a:gd name="connsiteX2257" fmla="*/ 3841716 w 10800000"/>
              <a:gd name="connsiteY2257" fmla="*/ 1236506 h 2160000"/>
              <a:gd name="connsiteX2258" fmla="*/ 3932807 w 10800000"/>
              <a:gd name="connsiteY2258" fmla="*/ 1237562 h 2160000"/>
              <a:gd name="connsiteX2259" fmla="*/ 3898171 w 10800000"/>
              <a:gd name="connsiteY2259" fmla="*/ 1203184 h 2160000"/>
              <a:gd name="connsiteX2260" fmla="*/ 3898171 w 10800000"/>
              <a:gd name="connsiteY2260" fmla="*/ 1203174 h 2160000"/>
              <a:gd name="connsiteX2261" fmla="*/ 3932771 w 10800000"/>
              <a:gd name="connsiteY2261" fmla="*/ 1168767 h 2160000"/>
              <a:gd name="connsiteX2262" fmla="*/ 3932807 w 10800000"/>
              <a:gd name="connsiteY2262" fmla="*/ 1168767 h 2160000"/>
              <a:gd name="connsiteX2263" fmla="*/ 3967372 w 10800000"/>
              <a:gd name="connsiteY2263" fmla="*/ 1203163 h 2160000"/>
              <a:gd name="connsiteX2264" fmla="*/ 3967372 w 10800000"/>
              <a:gd name="connsiteY2264" fmla="*/ 1203174 h 2160000"/>
              <a:gd name="connsiteX2265" fmla="*/ 3932807 w 10800000"/>
              <a:gd name="connsiteY2265" fmla="*/ 1237562 h 2160000"/>
              <a:gd name="connsiteX2266" fmla="*/ 4023863 w 10800000"/>
              <a:gd name="connsiteY2266" fmla="*/ 1238615 h 2160000"/>
              <a:gd name="connsiteX2267" fmla="*/ 3987138 w 10800000"/>
              <a:gd name="connsiteY2267" fmla="*/ 1202121 h 2160000"/>
              <a:gd name="connsiteX2268" fmla="*/ 4023863 w 10800000"/>
              <a:gd name="connsiteY2268" fmla="*/ 1165624 h 2160000"/>
              <a:gd name="connsiteX2269" fmla="*/ 4060587 w 10800000"/>
              <a:gd name="connsiteY2269" fmla="*/ 1202103 h 2160000"/>
              <a:gd name="connsiteX2270" fmla="*/ 4060587 w 10800000"/>
              <a:gd name="connsiteY2270" fmla="*/ 1202121 h 2160000"/>
              <a:gd name="connsiteX2271" fmla="*/ 4023863 w 10800000"/>
              <a:gd name="connsiteY2271" fmla="*/ 1238615 h 2160000"/>
              <a:gd name="connsiteX2272" fmla="*/ 4114918 w 10800000"/>
              <a:gd name="connsiteY2272" fmla="*/ 1239671 h 2160000"/>
              <a:gd name="connsiteX2273" fmla="*/ 4076105 w 10800000"/>
              <a:gd name="connsiteY2273" fmla="*/ 1201069 h 2160000"/>
              <a:gd name="connsiteX2274" fmla="*/ 4076105 w 10800000"/>
              <a:gd name="connsiteY2274" fmla="*/ 1201065 h 2160000"/>
              <a:gd name="connsiteX2275" fmla="*/ 4114918 w 10800000"/>
              <a:gd name="connsiteY2275" fmla="*/ 1162460 h 2160000"/>
              <a:gd name="connsiteX2276" fmla="*/ 4153767 w 10800000"/>
              <a:gd name="connsiteY2276" fmla="*/ 1201062 h 2160000"/>
              <a:gd name="connsiteX2277" fmla="*/ 4153767 w 10800000"/>
              <a:gd name="connsiteY2277" fmla="*/ 1201065 h 2160000"/>
              <a:gd name="connsiteX2278" fmla="*/ 4114918 w 10800000"/>
              <a:gd name="connsiteY2278" fmla="*/ 1239671 h 2160000"/>
              <a:gd name="connsiteX2279" fmla="*/ 4206154 w 10800000"/>
              <a:gd name="connsiteY2279" fmla="*/ 1240891 h 2160000"/>
              <a:gd name="connsiteX2280" fmla="*/ 4164892 w 10800000"/>
              <a:gd name="connsiteY2280" fmla="*/ 1199827 h 2160000"/>
              <a:gd name="connsiteX2281" fmla="*/ 4206154 w 10800000"/>
              <a:gd name="connsiteY2281" fmla="*/ 1158780 h 2160000"/>
              <a:gd name="connsiteX2282" fmla="*/ 4247487 w 10800000"/>
              <a:gd name="connsiteY2282" fmla="*/ 1199827 h 2160000"/>
              <a:gd name="connsiteX2283" fmla="*/ 4206190 w 10800000"/>
              <a:gd name="connsiteY2283" fmla="*/ 1240891 h 2160000"/>
              <a:gd name="connsiteX2284" fmla="*/ 4206154 w 10800000"/>
              <a:gd name="connsiteY2284" fmla="*/ 1240891 h 2160000"/>
              <a:gd name="connsiteX2285" fmla="*/ 5337883 w 10800000"/>
              <a:gd name="connsiteY2285" fmla="*/ 1245591 h 2160000"/>
              <a:gd name="connsiteX2286" fmla="*/ 5344832 w 10800000"/>
              <a:gd name="connsiteY2286" fmla="*/ 1237784 h 2160000"/>
              <a:gd name="connsiteX2287" fmla="*/ 5343752 w 10800000"/>
              <a:gd name="connsiteY2287" fmla="*/ 1236857 h 2160000"/>
              <a:gd name="connsiteX2288" fmla="*/ 5335615 w 10800000"/>
              <a:gd name="connsiteY2288" fmla="*/ 1243018 h 2160000"/>
              <a:gd name="connsiteX2289" fmla="*/ 5337883 w 10800000"/>
              <a:gd name="connsiteY2289" fmla="*/ 1245591 h 2160000"/>
              <a:gd name="connsiteX2290" fmla="*/ 5246864 w 10800000"/>
              <a:gd name="connsiteY2290" fmla="*/ 1250195 h 2160000"/>
              <a:gd name="connsiteX2291" fmla="*/ 5257017 w 10800000"/>
              <a:gd name="connsiteY2291" fmla="*/ 1238837 h 2160000"/>
              <a:gd name="connsiteX2292" fmla="*/ 5252696 w 10800000"/>
              <a:gd name="connsiteY2292" fmla="*/ 1235028 h 2160000"/>
              <a:gd name="connsiteX2293" fmla="*/ 5241103 w 10800000"/>
              <a:gd name="connsiteY2293" fmla="*/ 1243666 h 2160000"/>
              <a:gd name="connsiteX2294" fmla="*/ 5246864 w 10800000"/>
              <a:gd name="connsiteY2294" fmla="*/ 1250195 h 2160000"/>
              <a:gd name="connsiteX2295" fmla="*/ 5155880 w 10800000"/>
              <a:gd name="connsiteY2295" fmla="*/ 1255041 h 2160000"/>
              <a:gd name="connsiteX2296" fmla="*/ 5169346 w 10800000"/>
              <a:gd name="connsiteY2296" fmla="*/ 1239818 h 2160000"/>
              <a:gd name="connsiteX2297" fmla="*/ 5161641 w 10800000"/>
              <a:gd name="connsiteY2297" fmla="*/ 1233124 h 2160000"/>
              <a:gd name="connsiteX2298" fmla="*/ 5146483 w 10800000"/>
              <a:gd name="connsiteY2298" fmla="*/ 1244314 h 2160000"/>
              <a:gd name="connsiteX2299" fmla="*/ 5155880 w 10800000"/>
              <a:gd name="connsiteY2299" fmla="*/ 1255041 h 2160000"/>
              <a:gd name="connsiteX2300" fmla="*/ 5064933 w 10800000"/>
              <a:gd name="connsiteY2300" fmla="*/ 1260314 h 2160000"/>
              <a:gd name="connsiteX2301" fmla="*/ 5081819 w 10800000"/>
              <a:gd name="connsiteY2301" fmla="*/ 1240856 h 2160000"/>
              <a:gd name="connsiteX2302" fmla="*/ 5070586 w 10800000"/>
              <a:gd name="connsiteY2302" fmla="*/ 1231144 h 2160000"/>
              <a:gd name="connsiteX2303" fmla="*/ 5051539 w 10800000"/>
              <a:gd name="connsiteY2303" fmla="*/ 1244926 h 2160000"/>
              <a:gd name="connsiteX2304" fmla="*/ 5064933 w 10800000"/>
              <a:gd name="connsiteY2304" fmla="*/ 1260314 h 2160000"/>
              <a:gd name="connsiteX2305" fmla="*/ 4973949 w 10800000"/>
              <a:gd name="connsiteY2305" fmla="*/ 1266271 h 2160000"/>
              <a:gd name="connsiteX2306" fmla="*/ 4994688 w 10800000"/>
              <a:gd name="connsiteY2306" fmla="*/ 1241872 h 2160000"/>
              <a:gd name="connsiteX2307" fmla="*/ 4979530 w 10800000"/>
              <a:gd name="connsiteY2307" fmla="*/ 1228997 h 2160000"/>
              <a:gd name="connsiteX2308" fmla="*/ 4956127 w 10800000"/>
              <a:gd name="connsiteY2308" fmla="*/ 1245516 h 2160000"/>
              <a:gd name="connsiteX2309" fmla="*/ 4973949 w 10800000"/>
              <a:gd name="connsiteY2309" fmla="*/ 1266271 h 2160000"/>
              <a:gd name="connsiteX2310" fmla="*/ 4882714 w 10800000"/>
              <a:gd name="connsiteY2310" fmla="*/ 1274797 h 2160000"/>
              <a:gd name="connsiteX2311" fmla="*/ 4907989 w 10800000"/>
              <a:gd name="connsiteY2311" fmla="*/ 1242925 h 2160000"/>
              <a:gd name="connsiteX2312" fmla="*/ 4888439 w 10800000"/>
              <a:gd name="connsiteY2312" fmla="*/ 1226684 h 2160000"/>
              <a:gd name="connsiteX2313" fmla="*/ 4859131 w 10800000"/>
              <a:gd name="connsiteY2313" fmla="*/ 1246311 h 2160000"/>
              <a:gd name="connsiteX2314" fmla="*/ 4882714 w 10800000"/>
              <a:gd name="connsiteY2314" fmla="*/ 1274797 h 2160000"/>
              <a:gd name="connsiteX2315" fmla="*/ 2835660 w 10800000"/>
              <a:gd name="connsiteY2315" fmla="*/ 1310202 h 2160000"/>
              <a:gd name="connsiteX2316" fmla="*/ 2835009 w 10800000"/>
              <a:gd name="connsiteY2316" fmla="*/ 1309501 h 2160000"/>
              <a:gd name="connsiteX2317" fmla="*/ 2835714 w 10800000"/>
              <a:gd name="connsiteY2317" fmla="*/ 1308796 h 2160000"/>
              <a:gd name="connsiteX2318" fmla="*/ 2835736 w 10800000"/>
              <a:gd name="connsiteY2318" fmla="*/ 1308796 h 2160000"/>
              <a:gd name="connsiteX2319" fmla="*/ 2835754 w 10800000"/>
              <a:gd name="connsiteY2319" fmla="*/ 1308796 h 2160000"/>
              <a:gd name="connsiteX2320" fmla="*/ 2835772 w 10800000"/>
              <a:gd name="connsiteY2320" fmla="*/ 1308796 h 2160000"/>
              <a:gd name="connsiteX2321" fmla="*/ 2835790 w 10800000"/>
              <a:gd name="connsiteY2321" fmla="*/ 1308796 h 2160000"/>
              <a:gd name="connsiteX2322" fmla="*/ 2835808 w 10800000"/>
              <a:gd name="connsiteY2322" fmla="*/ 1308796 h 2160000"/>
              <a:gd name="connsiteX2323" fmla="*/ 2835829 w 10800000"/>
              <a:gd name="connsiteY2323" fmla="*/ 1308817 h 2160000"/>
              <a:gd name="connsiteX2324" fmla="*/ 2835848 w 10800000"/>
              <a:gd name="connsiteY2324" fmla="*/ 1308817 h 2160000"/>
              <a:gd name="connsiteX2325" fmla="*/ 2835865 w 10800000"/>
              <a:gd name="connsiteY2325" fmla="*/ 1308817 h 2160000"/>
              <a:gd name="connsiteX2326" fmla="*/ 2835883 w 10800000"/>
              <a:gd name="connsiteY2326" fmla="*/ 1308817 h 2160000"/>
              <a:gd name="connsiteX2327" fmla="*/ 2835901 w 10800000"/>
              <a:gd name="connsiteY2327" fmla="*/ 1308835 h 2160000"/>
              <a:gd name="connsiteX2328" fmla="*/ 2835923 w 10800000"/>
              <a:gd name="connsiteY2328" fmla="*/ 1308835 h 2160000"/>
              <a:gd name="connsiteX2329" fmla="*/ 2835941 w 10800000"/>
              <a:gd name="connsiteY2329" fmla="*/ 1308835 h 2160000"/>
              <a:gd name="connsiteX2330" fmla="*/ 2835959 w 10800000"/>
              <a:gd name="connsiteY2330" fmla="*/ 1308835 h 2160000"/>
              <a:gd name="connsiteX2331" fmla="*/ 2835977 w 10800000"/>
              <a:gd name="connsiteY2331" fmla="*/ 1308853 h 2160000"/>
              <a:gd name="connsiteX2332" fmla="*/ 2835995 w 10800000"/>
              <a:gd name="connsiteY2332" fmla="*/ 1308853 h 2160000"/>
              <a:gd name="connsiteX2333" fmla="*/ 2836013 w 10800000"/>
              <a:gd name="connsiteY2333" fmla="*/ 1308871 h 2160000"/>
              <a:gd name="connsiteX2334" fmla="*/ 2836035 w 10800000"/>
              <a:gd name="connsiteY2334" fmla="*/ 1308871 h 2160000"/>
              <a:gd name="connsiteX2335" fmla="*/ 2836053 w 10800000"/>
              <a:gd name="connsiteY2335" fmla="*/ 1308889 h 2160000"/>
              <a:gd name="connsiteX2336" fmla="*/ 2836071 w 10800000"/>
              <a:gd name="connsiteY2336" fmla="*/ 1308889 h 2160000"/>
              <a:gd name="connsiteX2337" fmla="*/ 2836089 w 10800000"/>
              <a:gd name="connsiteY2337" fmla="*/ 1308907 h 2160000"/>
              <a:gd name="connsiteX2338" fmla="*/ 2836107 w 10800000"/>
              <a:gd name="connsiteY2338" fmla="*/ 1308907 h 2160000"/>
              <a:gd name="connsiteX2339" fmla="*/ 2836128 w 10800000"/>
              <a:gd name="connsiteY2339" fmla="*/ 1308928 h 2160000"/>
              <a:gd name="connsiteX2340" fmla="*/ 2836128 w 10800000"/>
              <a:gd name="connsiteY2340" fmla="*/ 1308946 h 2160000"/>
              <a:gd name="connsiteX2341" fmla="*/ 2836146 w 10800000"/>
              <a:gd name="connsiteY2341" fmla="*/ 1308946 h 2160000"/>
              <a:gd name="connsiteX2342" fmla="*/ 2836164 w 10800000"/>
              <a:gd name="connsiteY2342" fmla="*/ 1308964 h 2160000"/>
              <a:gd name="connsiteX2343" fmla="*/ 2836182 w 10800000"/>
              <a:gd name="connsiteY2343" fmla="*/ 1308964 h 2160000"/>
              <a:gd name="connsiteX2344" fmla="*/ 2836182 w 10800000"/>
              <a:gd name="connsiteY2344" fmla="*/ 1308982 h 2160000"/>
              <a:gd name="connsiteX2345" fmla="*/ 2836200 w 10800000"/>
              <a:gd name="connsiteY2345" fmla="*/ 1309000 h 2160000"/>
              <a:gd name="connsiteX2346" fmla="*/ 2836222 w 10800000"/>
              <a:gd name="connsiteY2346" fmla="*/ 1309000 h 2160000"/>
              <a:gd name="connsiteX2347" fmla="*/ 2836222 w 10800000"/>
              <a:gd name="connsiteY2347" fmla="*/ 1309018 h 2160000"/>
              <a:gd name="connsiteX2348" fmla="*/ 2836240 w 10800000"/>
              <a:gd name="connsiteY2348" fmla="*/ 1309039 h 2160000"/>
              <a:gd name="connsiteX2349" fmla="*/ 2836258 w 10800000"/>
              <a:gd name="connsiteY2349" fmla="*/ 1309057 h 2160000"/>
              <a:gd name="connsiteX2350" fmla="*/ 2836276 w 10800000"/>
              <a:gd name="connsiteY2350" fmla="*/ 1309075 h 2160000"/>
              <a:gd name="connsiteX2351" fmla="*/ 2836276 w 10800000"/>
              <a:gd name="connsiteY2351" fmla="*/ 1309093 h 2160000"/>
              <a:gd name="connsiteX2352" fmla="*/ 2836294 w 10800000"/>
              <a:gd name="connsiteY2352" fmla="*/ 1309111 h 2160000"/>
              <a:gd name="connsiteX2353" fmla="*/ 2836312 w 10800000"/>
              <a:gd name="connsiteY2353" fmla="*/ 1309129 h 2160000"/>
              <a:gd name="connsiteX2354" fmla="*/ 2836333 w 10800000"/>
              <a:gd name="connsiteY2354" fmla="*/ 1309150 h 2160000"/>
              <a:gd name="connsiteX2355" fmla="*/ 2836333 w 10800000"/>
              <a:gd name="connsiteY2355" fmla="*/ 1309168 h 2160000"/>
              <a:gd name="connsiteX2356" fmla="*/ 2836333 w 10800000"/>
              <a:gd name="connsiteY2356" fmla="*/ 1309186 h 2160000"/>
              <a:gd name="connsiteX2357" fmla="*/ 2836352 w 10800000"/>
              <a:gd name="connsiteY2357" fmla="*/ 1309204 h 2160000"/>
              <a:gd name="connsiteX2358" fmla="*/ 2836352 w 10800000"/>
              <a:gd name="connsiteY2358" fmla="*/ 1309222 h 2160000"/>
              <a:gd name="connsiteX2359" fmla="*/ 2836369 w 10800000"/>
              <a:gd name="connsiteY2359" fmla="*/ 1309239 h 2160000"/>
              <a:gd name="connsiteX2360" fmla="*/ 2836369 w 10800000"/>
              <a:gd name="connsiteY2360" fmla="*/ 1309261 h 2160000"/>
              <a:gd name="connsiteX2361" fmla="*/ 2836369 w 10800000"/>
              <a:gd name="connsiteY2361" fmla="*/ 1309279 h 2160000"/>
              <a:gd name="connsiteX2362" fmla="*/ 2836388 w 10800000"/>
              <a:gd name="connsiteY2362" fmla="*/ 1309279 h 2160000"/>
              <a:gd name="connsiteX2363" fmla="*/ 2836388 w 10800000"/>
              <a:gd name="connsiteY2363" fmla="*/ 1309297 h 2160000"/>
              <a:gd name="connsiteX2364" fmla="*/ 2836388 w 10800000"/>
              <a:gd name="connsiteY2364" fmla="*/ 1309315 h 2160000"/>
              <a:gd name="connsiteX2365" fmla="*/ 2836388 w 10800000"/>
              <a:gd name="connsiteY2365" fmla="*/ 1309333 h 2160000"/>
              <a:gd name="connsiteX2366" fmla="*/ 2836405 w 10800000"/>
              <a:gd name="connsiteY2366" fmla="*/ 1309351 h 2160000"/>
              <a:gd name="connsiteX2367" fmla="*/ 2836405 w 10800000"/>
              <a:gd name="connsiteY2367" fmla="*/ 1309372 h 2160000"/>
              <a:gd name="connsiteX2368" fmla="*/ 2836405 w 10800000"/>
              <a:gd name="connsiteY2368" fmla="*/ 1309390 h 2160000"/>
              <a:gd name="connsiteX2369" fmla="*/ 2836405 w 10800000"/>
              <a:gd name="connsiteY2369" fmla="*/ 1309408 h 2160000"/>
              <a:gd name="connsiteX2370" fmla="*/ 2836405 w 10800000"/>
              <a:gd name="connsiteY2370" fmla="*/ 1309426 h 2160000"/>
              <a:gd name="connsiteX2371" fmla="*/ 2836405 w 10800000"/>
              <a:gd name="connsiteY2371" fmla="*/ 1309444 h 2160000"/>
              <a:gd name="connsiteX2372" fmla="*/ 2836405 w 10800000"/>
              <a:gd name="connsiteY2372" fmla="*/ 1309461 h 2160000"/>
              <a:gd name="connsiteX2373" fmla="*/ 2836405 w 10800000"/>
              <a:gd name="connsiteY2373" fmla="*/ 1309483 h 2160000"/>
              <a:gd name="connsiteX2374" fmla="*/ 2836405 w 10800000"/>
              <a:gd name="connsiteY2374" fmla="*/ 1309501 h 2160000"/>
              <a:gd name="connsiteX2375" fmla="*/ 2836405 w 10800000"/>
              <a:gd name="connsiteY2375" fmla="*/ 1309519 h 2160000"/>
              <a:gd name="connsiteX2376" fmla="*/ 2836405 w 10800000"/>
              <a:gd name="connsiteY2376" fmla="*/ 1309537 h 2160000"/>
              <a:gd name="connsiteX2377" fmla="*/ 2836405 w 10800000"/>
              <a:gd name="connsiteY2377" fmla="*/ 1309555 h 2160000"/>
              <a:gd name="connsiteX2378" fmla="*/ 2836405 w 10800000"/>
              <a:gd name="connsiteY2378" fmla="*/ 1309572 h 2160000"/>
              <a:gd name="connsiteX2379" fmla="*/ 2836405 w 10800000"/>
              <a:gd name="connsiteY2379" fmla="*/ 1309594 h 2160000"/>
              <a:gd name="connsiteX2380" fmla="*/ 2836405 w 10800000"/>
              <a:gd name="connsiteY2380" fmla="*/ 1309612 h 2160000"/>
              <a:gd name="connsiteX2381" fmla="*/ 2836405 w 10800000"/>
              <a:gd name="connsiteY2381" fmla="*/ 1309630 h 2160000"/>
              <a:gd name="connsiteX2382" fmla="*/ 2836405 w 10800000"/>
              <a:gd name="connsiteY2382" fmla="*/ 1309648 h 2160000"/>
              <a:gd name="connsiteX2383" fmla="*/ 2836388 w 10800000"/>
              <a:gd name="connsiteY2383" fmla="*/ 1309665 h 2160000"/>
              <a:gd name="connsiteX2384" fmla="*/ 2836388 w 10800000"/>
              <a:gd name="connsiteY2384" fmla="*/ 1309683 h 2160000"/>
              <a:gd name="connsiteX2385" fmla="*/ 2836388 w 10800000"/>
              <a:gd name="connsiteY2385" fmla="*/ 1309705 h 2160000"/>
              <a:gd name="connsiteX2386" fmla="*/ 2836388 w 10800000"/>
              <a:gd name="connsiteY2386" fmla="*/ 1309723 h 2160000"/>
              <a:gd name="connsiteX2387" fmla="*/ 2836369 w 10800000"/>
              <a:gd name="connsiteY2387" fmla="*/ 1309723 h 2160000"/>
              <a:gd name="connsiteX2388" fmla="*/ 2836369 w 10800000"/>
              <a:gd name="connsiteY2388" fmla="*/ 1309741 h 2160000"/>
              <a:gd name="connsiteX2389" fmla="*/ 2836369 w 10800000"/>
              <a:gd name="connsiteY2389" fmla="*/ 1309759 h 2160000"/>
              <a:gd name="connsiteX2390" fmla="*/ 2836352 w 10800000"/>
              <a:gd name="connsiteY2390" fmla="*/ 1309776 h 2160000"/>
              <a:gd name="connsiteX2391" fmla="*/ 2836352 w 10800000"/>
              <a:gd name="connsiteY2391" fmla="*/ 1309798 h 2160000"/>
              <a:gd name="connsiteX2392" fmla="*/ 2836333 w 10800000"/>
              <a:gd name="connsiteY2392" fmla="*/ 1309816 h 2160000"/>
              <a:gd name="connsiteX2393" fmla="*/ 2836333 w 10800000"/>
              <a:gd name="connsiteY2393" fmla="*/ 1309834 h 2160000"/>
              <a:gd name="connsiteX2394" fmla="*/ 2836333 w 10800000"/>
              <a:gd name="connsiteY2394" fmla="*/ 1309852 h 2160000"/>
              <a:gd name="connsiteX2395" fmla="*/ 2836312 w 10800000"/>
              <a:gd name="connsiteY2395" fmla="*/ 1309870 h 2160000"/>
              <a:gd name="connsiteX2396" fmla="*/ 2836294 w 10800000"/>
              <a:gd name="connsiteY2396" fmla="*/ 1309887 h 2160000"/>
              <a:gd name="connsiteX2397" fmla="*/ 2836276 w 10800000"/>
              <a:gd name="connsiteY2397" fmla="*/ 1309909 h 2160000"/>
              <a:gd name="connsiteX2398" fmla="*/ 2836276 w 10800000"/>
              <a:gd name="connsiteY2398" fmla="*/ 1309927 h 2160000"/>
              <a:gd name="connsiteX2399" fmla="*/ 2836258 w 10800000"/>
              <a:gd name="connsiteY2399" fmla="*/ 1309945 h 2160000"/>
              <a:gd name="connsiteX2400" fmla="*/ 2836240 w 10800000"/>
              <a:gd name="connsiteY2400" fmla="*/ 1309963 h 2160000"/>
              <a:gd name="connsiteX2401" fmla="*/ 2836222 w 10800000"/>
              <a:gd name="connsiteY2401" fmla="*/ 1309980 h 2160000"/>
              <a:gd name="connsiteX2402" fmla="*/ 2836200 w 10800000"/>
              <a:gd name="connsiteY2402" fmla="*/ 1309998 h 2160000"/>
              <a:gd name="connsiteX2403" fmla="*/ 2836182 w 10800000"/>
              <a:gd name="connsiteY2403" fmla="*/ 1310020 h 2160000"/>
              <a:gd name="connsiteX2404" fmla="*/ 2836164 w 10800000"/>
              <a:gd name="connsiteY2404" fmla="*/ 1310038 h 2160000"/>
              <a:gd name="connsiteX2405" fmla="*/ 2836146 w 10800000"/>
              <a:gd name="connsiteY2405" fmla="*/ 1310056 h 2160000"/>
              <a:gd name="connsiteX2406" fmla="*/ 2836128 w 10800000"/>
              <a:gd name="connsiteY2406" fmla="*/ 1310056 h 2160000"/>
              <a:gd name="connsiteX2407" fmla="*/ 2836128 w 10800000"/>
              <a:gd name="connsiteY2407" fmla="*/ 1310074 h 2160000"/>
              <a:gd name="connsiteX2408" fmla="*/ 2836107 w 10800000"/>
              <a:gd name="connsiteY2408" fmla="*/ 1310074 h 2160000"/>
              <a:gd name="connsiteX2409" fmla="*/ 2836089 w 10800000"/>
              <a:gd name="connsiteY2409" fmla="*/ 1310091 h 2160000"/>
              <a:gd name="connsiteX2410" fmla="*/ 2836071 w 10800000"/>
              <a:gd name="connsiteY2410" fmla="*/ 1310109 h 2160000"/>
              <a:gd name="connsiteX2411" fmla="*/ 2836053 w 10800000"/>
              <a:gd name="connsiteY2411" fmla="*/ 1310109 h 2160000"/>
              <a:gd name="connsiteX2412" fmla="*/ 2836035 w 10800000"/>
              <a:gd name="connsiteY2412" fmla="*/ 1310109 h 2160000"/>
              <a:gd name="connsiteX2413" fmla="*/ 2836013 w 10800000"/>
              <a:gd name="connsiteY2413" fmla="*/ 1310131 h 2160000"/>
              <a:gd name="connsiteX2414" fmla="*/ 2835995 w 10800000"/>
              <a:gd name="connsiteY2414" fmla="*/ 1310149 h 2160000"/>
              <a:gd name="connsiteX2415" fmla="*/ 2835977 w 10800000"/>
              <a:gd name="connsiteY2415" fmla="*/ 1310149 h 2160000"/>
              <a:gd name="connsiteX2416" fmla="*/ 2835959 w 10800000"/>
              <a:gd name="connsiteY2416" fmla="*/ 1310149 h 2160000"/>
              <a:gd name="connsiteX2417" fmla="*/ 2835941 w 10800000"/>
              <a:gd name="connsiteY2417" fmla="*/ 1310167 h 2160000"/>
              <a:gd name="connsiteX2418" fmla="*/ 2835923 w 10800000"/>
              <a:gd name="connsiteY2418" fmla="*/ 1310167 h 2160000"/>
              <a:gd name="connsiteX2419" fmla="*/ 2835901 w 10800000"/>
              <a:gd name="connsiteY2419" fmla="*/ 1310167 h 2160000"/>
              <a:gd name="connsiteX2420" fmla="*/ 2835883 w 10800000"/>
              <a:gd name="connsiteY2420" fmla="*/ 1310184 h 2160000"/>
              <a:gd name="connsiteX2421" fmla="*/ 2835865 w 10800000"/>
              <a:gd name="connsiteY2421" fmla="*/ 1310184 h 2160000"/>
              <a:gd name="connsiteX2422" fmla="*/ 2835848 w 10800000"/>
              <a:gd name="connsiteY2422" fmla="*/ 1310184 h 2160000"/>
              <a:gd name="connsiteX2423" fmla="*/ 2835829 w 10800000"/>
              <a:gd name="connsiteY2423" fmla="*/ 1310184 h 2160000"/>
              <a:gd name="connsiteX2424" fmla="*/ 2835808 w 10800000"/>
              <a:gd name="connsiteY2424" fmla="*/ 1310184 h 2160000"/>
              <a:gd name="connsiteX2425" fmla="*/ 2835790 w 10800000"/>
              <a:gd name="connsiteY2425" fmla="*/ 1310202 h 2160000"/>
              <a:gd name="connsiteX2426" fmla="*/ 2835772 w 10800000"/>
              <a:gd name="connsiteY2426" fmla="*/ 1310202 h 2160000"/>
              <a:gd name="connsiteX2427" fmla="*/ 2835754 w 10800000"/>
              <a:gd name="connsiteY2427" fmla="*/ 1310202 h 2160000"/>
              <a:gd name="connsiteX2428" fmla="*/ 2835736 w 10800000"/>
              <a:gd name="connsiteY2428" fmla="*/ 1310202 h 2160000"/>
              <a:gd name="connsiteX2429" fmla="*/ 2835714 w 10800000"/>
              <a:gd name="connsiteY2429" fmla="*/ 1310202 h 2160000"/>
              <a:gd name="connsiteX2430" fmla="*/ 2835660 w 10800000"/>
              <a:gd name="connsiteY2430" fmla="*/ 1310202 h 2160000"/>
              <a:gd name="connsiteX2431" fmla="*/ 2926122 w 10800000"/>
              <a:gd name="connsiteY2431" fmla="*/ 1310721 h 2160000"/>
              <a:gd name="connsiteX2432" fmla="*/ 2924483 w 10800000"/>
              <a:gd name="connsiteY2432" fmla="*/ 1308982 h 2160000"/>
              <a:gd name="connsiteX2433" fmla="*/ 2926247 w 10800000"/>
              <a:gd name="connsiteY2433" fmla="*/ 1307224 h 2160000"/>
              <a:gd name="connsiteX2434" fmla="*/ 2926251 w 10800000"/>
              <a:gd name="connsiteY2434" fmla="*/ 1307224 h 2160000"/>
              <a:gd name="connsiteX2435" fmla="*/ 2927385 w 10800000"/>
              <a:gd name="connsiteY2435" fmla="*/ 1307632 h 2160000"/>
              <a:gd name="connsiteX2436" fmla="*/ 2928019 w 10800000"/>
              <a:gd name="connsiteY2436" fmla="*/ 1308982 h 2160000"/>
              <a:gd name="connsiteX2437" fmla="*/ 2927403 w 10800000"/>
              <a:gd name="connsiteY2437" fmla="*/ 1310296 h 2160000"/>
              <a:gd name="connsiteX2438" fmla="*/ 2926251 w 10800000"/>
              <a:gd name="connsiteY2438" fmla="*/ 1310721 h 2160000"/>
              <a:gd name="connsiteX2439" fmla="*/ 2926122 w 10800000"/>
              <a:gd name="connsiteY2439" fmla="*/ 1310721 h 2160000"/>
              <a:gd name="connsiteX2440" fmla="*/ 3016734 w 10800000"/>
              <a:gd name="connsiteY2440" fmla="*/ 1311423 h 2160000"/>
              <a:gd name="connsiteX2441" fmla="*/ 3013793 w 10800000"/>
              <a:gd name="connsiteY2441" fmla="*/ 1308280 h 2160000"/>
              <a:gd name="connsiteX2442" fmla="*/ 3016964 w 10800000"/>
              <a:gd name="connsiteY2442" fmla="*/ 1305116 h 2160000"/>
              <a:gd name="connsiteX2443" fmla="*/ 3016975 w 10800000"/>
              <a:gd name="connsiteY2443" fmla="*/ 1305116 h 2160000"/>
              <a:gd name="connsiteX2444" fmla="*/ 3020137 w 10800000"/>
              <a:gd name="connsiteY2444" fmla="*/ 1308280 h 2160000"/>
              <a:gd name="connsiteX2445" fmla="*/ 3016975 w 10800000"/>
              <a:gd name="connsiteY2445" fmla="*/ 1311423 h 2160000"/>
              <a:gd name="connsiteX2446" fmla="*/ 3016734 w 10800000"/>
              <a:gd name="connsiteY2446" fmla="*/ 1311423 h 2160000"/>
              <a:gd name="connsiteX2447" fmla="*/ 3107865 w 10800000"/>
              <a:gd name="connsiteY2447" fmla="*/ 1312318 h 2160000"/>
              <a:gd name="connsiteX2448" fmla="*/ 3107865 w 10800000"/>
              <a:gd name="connsiteY2448" fmla="*/ 1312311 h 2160000"/>
              <a:gd name="connsiteX2449" fmla="*/ 3102914 w 10800000"/>
              <a:gd name="connsiteY2449" fmla="*/ 1307407 h 2160000"/>
              <a:gd name="connsiteX2450" fmla="*/ 3102914 w 10800000"/>
              <a:gd name="connsiteY2450" fmla="*/ 1307396 h 2160000"/>
              <a:gd name="connsiteX2451" fmla="*/ 3107865 w 10800000"/>
              <a:gd name="connsiteY2451" fmla="*/ 1302496 h 2160000"/>
              <a:gd name="connsiteX2452" fmla="*/ 3112794 w 10800000"/>
              <a:gd name="connsiteY2452" fmla="*/ 1307396 h 2160000"/>
              <a:gd name="connsiteX2453" fmla="*/ 3107865 w 10800000"/>
              <a:gd name="connsiteY2453" fmla="*/ 1312318 h 2160000"/>
              <a:gd name="connsiteX2454" fmla="*/ 3198920 w 10800000"/>
              <a:gd name="connsiteY2454" fmla="*/ 1313367 h 2160000"/>
              <a:gd name="connsiteX2455" fmla="*/ 3191867 w 10800000"/>
              <a:gd name="connsiteY2455" fmla="*/ 1306340 h 2160000"/>
              <a:gd name="connsiteX2456" fmla="*/ 3191867 w 10800000"/>
              <a:gd name="connsiteY2456" fmla="*/ 1306336 h 2160000"/>
              <a:gd name="connsiteX2457" fmla="*/ 3198920 w 10800000"/>
              <a:gd name="connsiteY2457" fmla="*/ 1299328 h 2160000"/>
              <a:gd name="connsiteX2458" fmla="*/ 3205992 w 10800000"/>
              <a:gd name="connsiteY2458" fmla="*/ 1306336 h 2160000"/>
              <a:gd name="connsiteX2459" fmla="*/ 3198942 w 10800000"/>
              <a:gd name="connsiteY2459" fmla="*/ 1313367 h 2160000"/>
              <a:gd name="connsiteX2460" fmla="*/ 3198920 w 10800000"/>
              <a:gd name="connsiteY2460" fmla="*/ 1313367 h 2160000"/>
              <a:gd name="connsiteX2461" fmla="*/ 3289998 w 10800000"/>
              <a:gd name="connsiteY2461" fmla="*/ 1314419 h 2160000"/>
              <a:gd name="connsiteX2462" fmla="*/ 3280823 w 10800000"/>
              <a:gd name="connsiteY2462" fmla="*/ 1305291 h 2160000"/>
              <a:gd name="connsiteX2463" fmla="*/ 3280823 w 10800000"/>
              <a:gd name="connsiteY2463" fmla="*/ 1305284 h 2160000"/>
              <a:gd name="connsiteX2464" fmla="*/ 3289998 w 10800000"/>
              <a:gd name="connsiteY2464" fmla="*/ 1296163 h 2160000"/>
              <a:gd name="connsiteX2465" fmla="*/ 3299168 w 10800000"/>
              <a:gd name="connsiteY2465" fmla="*/ 1305284 h 2160000"/>
              <a:gd name="connsiteX2466" fmla="*/ 3290005 w 10800000"/>
              <a:gd name="connsiteY2466" fmla="*/ 1314419 h 2160000"/>
              <a:gd name="connsiteX2467" fmla="*/ 3289998 w 10800000"/>
              <a:gd name="connsiteY2467" fmla="*/ 1314419 h 2160000"/>
              <a:gd name="connsiteX2468" fmla="*/ 3381071 w 10800000"/>
              <a:gd name="connsiteY2468" fmla="*/ 1315457 h 2160000"/>
              <a:gd name="connsiteX2469" fmla="*/ 3369780 w 10800000"/>
              <a:gd name="connsiteY2469" fmla="*/ 1304228 h 2160000"/>
              <a:gd name="connsiteX2470" fmla="*/ 3381071 w 10800000"/>
              <a:gd name="connsiteY2470" fmla="*/ 1292999 h 2160000"/>
              <a:gd name="connsiteX2471" fmla="*/ 3392365 w 10800000"/>
              <a:gd name="connsiteY2471" fmla="*/ 1304228 h 2160000"/>
              <a:gd name="connsiteX2472" fmla="*/ 3381071 w 10800000"/>
              <a:gd name="connsiteY2472" fmla="*/ 1315457 h 2160000"/>
              <a:gd name="connsiteX2473" fmla="*/ 3472148 w 10800000"/>
              <a:gd name="connsiteY2473" fmla="*/ 1316510 h 2160000"/>
              <a:gd name="connsiteX2474" fmla="*/ 3458733 w 10800000"/>
              <a:gd name="connsiteY2474" fmla="*/ 1303176 h 2160000"/>
              <a:gd name="connsiteX2475" fmla="*/ 3472148 w 10800000"/>
              <a:gd name="connsiteY2475" fmla="*/ 1289856 h 2160000"/>
              <a:gd name="connsiteX2476" fmla="*/ 3485563 w 10800000"/>
              <a:gd name="connsiteY2476" fmla="*/ 1303176 h 2160000"/>
              <a:gd name="connsiteX2477" fmla="*/ 3472151 w 10800000"/>
              <a:gd name="connsiteY2477" fmla="*/ 1316510 h 2160000"/>
              <a:gd name="connsiteX2478" fmla="*/ 3472148 w 10800000"/>
              <a:gd name="connsiteY2478" fmla="*/ 1316510 h 2160000"/>
              <a:gd name="connsiteX2479" fmla="*/ 3563203 w 10800000"/>
              <a:gd name="connsiteY2479" fmla="*/ 1317566 h 2160000"/>
              <a:gd name="connsiteX2480" fmla="*/ 3547685 w 10800000"/>
              <a:gd name="connsiteY2480" fmla="*/ 1302138 h 2160000"/>
              <a:gd name="connsiteX2481" fmla="*/ 3563203 w 10800000"/>
              <a:gd name="connsiteY2481" fmla="*/ 1286692 h 2160000"/>
              <a:gd name="connsiteX2482" fmla="*/ 3578739 w 10800000"/>
              <a:gd name="connsiteY2482" fmla="*/ 1302131 h 2160000"/>
              <a:gd name="connsiteX2483" fmla="*/ 3578739 w 10800000"/>
              <a:gd name="connsiteY2483" fmla="*/ 1302138 h 2160000"/>
              <a:gd name="connsiteX2484" fmla="*/ 3563203 w 10800000"/>
              <a:gd name="connsiteY2484" fmla="*/ 1317566 h 2160000"/>
              <a:gd name="connsiteX2485" fmla="*/ 3654277 w 10800000"/>
              <a:gd name="connsiteY2485" fmla="*/ 1318622 h 2160000"/>
              <a:gd name="connsiteX2486" fmla="*/ 3636634 w 10800000"/>
              <a:gd name="connsiteY2486" fmla="*/ 1301085 h 2160000"/>
              <a:gd name="connsiteX2487" fmla="*/ 3654277 w 10800000"/>
              <a:gd name="connsiteY2487" fmla="*/ 1283531 h 2160000"/>
              <a:gd name="connsiteX2488" fmla="*/ 3671919 w 10800000"/>
              <a:gd name="connsiteY2488" fmla="*/ 1301067 h 2160000"/>
              <a:gd name="connsiteX2489" fmla="*/ 3671919 w 10800000"/>
              <a:gd name="connsiteY2489" fmla="*/ 1301085 h 2160000"/>
              <a:gd name="connsiteX2490" fmla="*/ 3654277 w 10800000"/>
              <a:gd name="connsiteY2490" fmla="*/ 1318622 h 2160000"/>
              <a:gd name="connsiteX2491" fmla="*/ 3745512 w 10800000"/>
              <a:gd name="connsiteY2491" fmla="*/ 1319860 h 2160000"/>
              <a:gd name="connsiteX2492" fmla="*/ 3725421 w 10800000"/>
              <a:gd name="connsiteY2492" fmla="*/ 1299850 h 2160000"/>
              <a:gd name="connsiteX2493" fmla="*/ 3725421 w 10800000"/>
              <a:gd name="connsiteY2493" fmla="*/ 1299843 h 2160000"/>
              <a:gd name="connsiteX2494" fmla="*/ 3745512 w 10800000"/>
              <a:gd name="connsiteY2494" fmla="*/ 1279848 h 2160000"/>
              <a:gd name="connsiteX2495" fmla="*/ 3765638 w 10800000"/>
              <a:gd name="connsiteY2495" fmla="*/ 1299840 h 2160000"/>
              <a:gd name="connsiteX2496" fmla="*/ 3765638 w 10800000"/>
              <a:gd name="connsiteY2496" fmla="*/ 1299843 h 2160000"/>
              <a:gd name="connsiteX2497" fmla="*/ 3745548 w 10800000"/>
              <a:gd name="connsiteY2497" fmla="*/ 1319860 h 2160000"/>
              <a:gd name="connsiteX2498" fmla="*/ 3745512 w 10800000"/>
              <a:gd name="connsiteY2498" fmla="*/ 1319860 h 2160000"/>
              <a:gd name="connsiteX2499" fmla="*/ 3836603 w 10800000"/>
              <a:gd name="connsiteY2499" fmla="*/ 1320912 h 2160000"/>
              <a:gd name="connsiteX2500" fmla="*/ 3814353 w 10800000"/>
              <a:gd name="connsiteY2500" fmla="*/ 1298802 h 2160000"/>
              <a:gd name="connsiteX2501" fmla="*/ 3814353 w 10800000"/>
              <a:gd name="connsiteY2501" fmla="*/ 1298791 h 2160000"/>
              <a:gd name="connsiteX2502" fmla="*/ 3836603 w 10800000"/>
              <a:gd name="connsiteY2502" fmla="*/ 1276683 h 2160000"/>
              <a:gd name="connsiteX2503" fmla="*/ 3858818 w 10800000"/>
              <a:gd name="connsiteY2503" fmla="*/ 1298791 h 2160000"/>
              <a:gd name="connsiteX2504" fmla="*/ 3836603 w 10800000"/>
              <a:gd name="connsiteY2504" fmla="*/ 1320912 h 2160000"/>
              <a:gd name="connsiteX2505" fmla="*/ 3927659 w 10800000"/>
              <a:gd name="connsiteY2505" fmla="*/ 1321951 h 2160000"/>
              <a:gd name="connsiteX2506" fmla="*/ 3903320 w 10800000"/>
              <a:gd name="connsiteY2506" fmla="*/ 1297735 h 2160000"/>
              <a:gd name="connsiteX2507" fmla="*/ 3927659 w 10800000"/>
              <a:gd name="connsiteY2507" fmla="*/ 1273523 h 2160000"/>
              <a:gd name="connsiteX2508" fmla="*/ 3952034 w 10800000"/>
              <a:gd name="connsiteY2508" fmla="*/ 1297735 h 2160000"/>
              <a:gd name="connsiteX2509" fmla="*/ 3927659 w 10800000"/>
              <a:gd name="connsiteY2509" fmla="*/ 1321951 h 2160000"/>
              <a:gd name="connsiteX2510" fmla="*/ 4018714 w 10800000"/>
              <a:gd name="connsiteY2510" fmla="*/ 1323003 h 2160000"/>
              <a:gd name="connsiteX2511" fmla="*/ 3992251 w 10800000"/>
              <a:gd name="connsiteY2511" fmla="*/ 1296700 h 2160000"/>
              <a:gd name="connsiteX2512" fmla="*/ 4018714 w 10800000"/>
              <a:gd name="connsiteY2512" fmla="*/ 1270376 h 2160000"/>
              <a:gd name="connsiteX2513" fmla="*/ 4045213 w 10800000"/>
              <a:gd name="connsiteY2513" fmla="*/ 1296697 h 2160000"/>
              <a:gd name="connsiteX2514" fmla="*/ 4045213 w 10800000"/>
              <a:gd name="connsiteY2514" fmla="*/ 1296700 h 2160000"/>
              <a:gd name="connsiteX2515" fmla="*/ 4018714 w 10800000"/>
              <a:gd name="connsiteY2515" fmla="*/ 1323003 h 2160000"/>
              <a:gd name="connsiteX2516" fmla="*/ 4109806 w 10800000"/>
              <a:gd name="connsiteY2516" fmla="*/ 1324059 h 2160000"/>
              <a:gd name="connsiteX2517" fmla="*/ 4081218 w 10800000"/>
              <a:gd name="connsiteY2517" fmla="*/ 1295644 h 2160000"/>
              <a:gd name="connsiteX2518" fmla="*/ 4109806 w 10800000"/>
              <a:gd name="connsiteY2518" fmla="*/ 1267216 h 2160000"/>
              <a:gd name="connsiteX2519" fmla="*/ 4138393 w 10800000"/>
              <a:gd name="connsiteY2519" fmla="*/ 1295634 h 2160000"/>
              <a:gd name="connsiteX2520" fmla="*/ 4138393 w 10800000"/>
              <a:gd name="connsiteY2520" fmla="*/ 1295644 h 2160000"/>
              <a:gd name="connsiteX2521" fmla="*/ 4109806 w 10800000"/>
              <a:gd name="connsiteY2521" fmla="*/ 1324059 h 2160000"/>
              <a:gd name="connsiteX2522" fmla="*/ 4200897 w 10800000"/>
              <a:gd name="connsiteY2522" fmla="*/ 1325111 h 2160000"/>
              <a:gd name="connsiteX2523" fmla="*/ 4170149 w 10800000"/>
              <a:gd name="connsiteY2523" fmla="*/ 1294592 h 2160000"/>
              <a:gd name="connsiteX2524" fmla="*/ 4200861 w 10800000"/>
              <a:gd name="connsiteY2524" fmla="*/ 1264051 h 2160000"/>
              <a:gd name="connsiteX2525" fmla="*/ 4200897 w 10800000"/>
              <a:gd name="connsiteY2525" fmla="*/ 1264051 h 2160000"/>
              <a:gd name="connsiteX2526" fmla="*/ 4231573 w 10800000"/>
              <a:gd name="connsiteY2526" fmla="*/ 1294592 h 2160000"/>
              <a:gd name="connsiteX2527" fmla="*/ 4200897 w 10800000"/>
              <a:gd name="connsiteY2527" fmla="*/ 1325111 h 2160000"/>
              <a:gd name="connsiteX2528" fmla="*/ 4292132 w 10800000"/>
              <a:gd name="connsiteY2528" fmla="*/ 1326353 h 2160000"/>
              <a:gd name="connsiteX2529" fmla="*/ 4258936 w 10800000"/>
              <a:gd name="connsiteY2529" fmla="*/ 1293357 h 2160000"/>
              <a:gd name="connsiteX2530" fmla="*/ 4258936 w 10800000"/>
              <a:gd name="connsiteY2530" fmla="*/ 1293350 h 2160000"/>
              <a:gd name="connsiteX2531" fmla="*/ 4292132 w 10800000"/>
              <a:gd name="connsiteY2531" fmla="*/ 1260371 h 2160000"/>
              <a:gd name="connsiteX2532" fmla="*/ 4325293 w 10800000"/>
              <a:gd name="connsiteY2532" fmla="*/ 1293350 h 2160000"/>
              <a:gd name="connsiteX2533" fmla="*/ 4292132 w 10800000"/>
              <a:gd name="connsiteY2533" fmla="*/ 1326353 h 2160000"/>
              <a:gd name="connsiteX2534" fmla="*/ 4383008 w 10800000"/>
              <a:gd name="connsiteY2534" fmla="*/ 1327220 h 2160000"/>
              <a:gd name="connsiteX2535" fmla="*/ 4348083 w 10800000"/>
              <a:gd name="connsiteY2535" fmla="*/ 1292484 h 2160000"/>
              <a:gd name="connsiteX2536" fmla="*/ 4383008 w 10800000"/>
              <a:gd name="connsiteY2536" fmla="*/ 1257744 h 2160000"/>
              <a:gd name="connsiteX2537" fmla="*/ 4417968 w 10800000"/>
              <a:gd name="connsiteY2537" fmla="*/ 1292484 h 2160000"/>
              <a:gd name="connsiteX2538" fmla="*/ 4383008 w 10800000"/>
              <a:gd name="connsiteY2538" fmla="*/ 1327220 h 2160000"/>
              <a:gd name="connsiteX2539" fmla="*/ 4474243 w 10800000"/>
              <a:gd name="connsiteY2539" fmla="*/ 1328444 h 2160000"/>
              <a:gd name="connsiteX2540" fmla="*/ 4436835 w 10800000"/>
              <a:gd name="connsiteY2540" fmla="*/ 1291241 h 2160000"/>
              <a:gd name="connsiteX2541" fmla="*/ 4474243 w 10800000"/>
              <a:gd name="connsiteY2541" fmla="*/ 1254043 h 2160000"/>
              <a:gd name="connsiteX2542" fmla="*/ 4511688 w 10800000"/>
              <a:gd name="connsiteY2542" fmla="*/ 1291241 h 2160000"/>
              <a:gd name="connsiteX2543" fmla="*/ 4474243 w 10800000"/>
              <a:gd name="connsiteY2543" fmla="*/ 1328444 h 2160000"/>
              <a:gd name="connsiteX2544" fmla="*/ 4565335 w 10800000"/>
              <a:gd name="connsiteY2544" fmla="*/ 1329496 h 2160000"/>
              <a:gd name="connsiteX2545" fmla="*/ 4525801 w 10800000"/>
              <a:gd name="connsiteY2545" fmla="*/ 1290207 h 2160000"/>
              <a:gd name="connsiteX2546" fmla="*/ 4565335 w 10800000"/>
              <a:gd name="connsiteY2546" fmla="*/ 1250900 h 2160000"/>
              <a:gd name="connsiteX2547" fmla="*/ 4604868 w 10800000"/>
              <a:gd name="connsiteY2547" fmla="*/ 1290200 h 2160000"/>
              <a:gd name="connsiteX2548" fmla="*/ 4604868 w 10800000"/>
              <a:gd name="connsiteY2548" fmla="*/ 1290207 h 2160000"/>
              <a:gd name="connsiteX2549" fmla="*/ 4565335 w 10800000"/>
              <a:gd name="connsiteY2549" fmla="*/ 1329496 h 2160000"/>
              <a:gd name="connsiteX2550" fmla="*/ 4656426 w 10800000"/>
              <a:gd name="connsiteY2550" fmla="*/ 1330552 h 2160000"/>
              <a:gd name="connsiteX2551" fmla="*/ 4614733 w 10800000"/>
              <a:gd name="connsiteY2551" fmla="*/ 1289155 h 2160000"/>
              <a:gd name="connsiteX2552" fmla="*/ 4656390 w 10800000"/>
              <a:gd name="connsiteY2552" fmla="*/ 1247736 h 2160000"/>
              <a:gd name="connsiteX2553" fmla="*/ 4656426 w 10800000"/>
              <a:gd name="connsiteY2553" fmla="*/ 1247736 h 2160000"/>
              <a:gd name="connsiteX2554" fmla="*/ 4698047 w 10800000"/>
              <a:gd name="connsiteY2554" fmla="*/ 1289155 h 2160000"/>
              <a:gd name="connsiteX2555" fmla="*/ 4656426 w 10800000"/>
              <a:gd name="connsiteY2555" fmla="*/ 1330552 h 2160000"/>
              <a:gd name="connsiteX2556" fmla="*/ 5787939 w 10800000"/>
              <a:gd name="connsiteY2556" fmla="*/ 1335084 h 2160000"/>
              <a:gd name="connsiteX2557" fmla="*/ 5794744 w 10800000"/>
              <a:gd name="connsiteY2557" fmla="*/ 1327424 h 2160000"/>
              <a:gd name="connsiteX2558" fmla="*/ 5794168 w 10800000"/>
              <a:gd name="connsiteY2558" fmla="*/ 1326926 h 2160000"/>
              <a:gd name="connsiteX2559" fmla="*/ 5786067 w 10800000"/>
              <a:gd name="connsiteY2559" fmla="*/ 1332958 h 2160000"/>
              <a:gd name="connsiteX2560" fmla="*/ 5787939 w 10800000"/>
              <a:gd name="connsiteY2560" fmla="*/ 1335084 h 2160000"/>
              <a:gd name="connsiteX2561" fmla="*/ 5696920 w 10800000"/>
              <a:gd name="connsiteY2561" fmla="*/ 1339691 h 2160000"/>
              <a:gd name="connsiteX2562" fmla="*/ 5706893 w 10800000"/>
              <a:gd name="connsiteY2562" fmla="*/ 1328462 h 2160000"/>
              <a:gd name="connsiteX2563" fmla="*/ 5703112 w 10800000"/>
              <a:gd name="connsiteY2563" fmla="*/ 1325151 h 2160000"/>
              <a:gd name="connsiteX2564" fmla="*/ 5691591 w 10800000"/>
              <a:gd name="connsiteY2564" fmla="*/ 1333584 h 2160000"/>
              <a:gd name="connsiteX2565" fmla="*/ 5696920 w 10800000"/>
              <a:gd name="connsiteY2565" fmla="*/ 1339691 h 2160000"/>
              <a:gd name="connsiteX2566" fmla="*/ 5605937 w 10800000"/>
              <a:gd name="connsiteY2566" fmla="*/ 1344538 h 2160000"/>
              <a:gd name="connsiteX2567" fmla="*/ 5619222 w 10800000"/>
              <a:gd name="connsiteY2567" fmla="*/ 1329425 h 2160000"/>
              <a:gd name="connsiteX2568" fmla="*/ 5611805 w 10800000"/>
              <a:gd name="connsiteY2568" fmla="*/ 1323003 h 2160000"/>
              <a:gd name="connsiteX2569" fmla="*/ 5596755 w 10800000"/>
              <a:gd name="connsiteY2569" fmla="*/ 1333992 h 2160000"/>
              <a:gd name="connsiteX2570" fmla="*/ 5605937 w 10800000"/>
              <a:gd name="connsiteY2570" fmla="*/ 1344538 h 2160000"/>
              <a:gd name="connsiteX2571" fmla="*/ 5514665 w 10800000"/>
              <a:gd name="connsiteY2571" fmla="*/ 1350419 h 2160000"/>
              <a:gd name="connsiteX2572" fmla="*/ 5531768 w 10800000"/>
              <a:gd name="connsiteY2572" fmla="*/ 1330402 h 2160000"/>
              <a:gd name="connsiteX2573" fmla="*/ 5520786 w 10800000"/>
              <a:gd name="connsiteY2573" fmla="*/ 1320970 h 2160000"/>
              <a:gd name="connsiteX2574" fmla="*/ 5501200 w 10800000"/>
              <a:gd name="connsiteY2574" fmla="*/ 1334844 h 2160000"/>
              <a:gd name="connsiteX2575" fmla="*/ 5514665 w 10800000"/>
              <a:gd name="connsiteY2575" fmla="*/ 1350419 h 2160000"/>
              <a:gd name="connsiteX2576" fmla="*/ 5423862 w 10800000"/>
              <a:gd name="connsiteY2576" fmla="*/ 1356855 h 2160000"/>
              <a:gd name="connsiteX2577" fmla="*/ 5445069 w 10800000"/>
              <a:gd name="connsiteY2577" fmla="*/ 1331680 h 2160000"/>
              <a:gd name="connsiteX2578" fmla="*/ 5429767 w 10800000"/>
              <a:gd name="connsiteY2578" fmla="*/ 1318843 h 2160000"/>
              <a:gd name="connsiteX2579" fmla="*/ 5405787 w 10800000"/>
              <a:gd name="connsiteY2579" fmla="*/ 1335435 h 2160000"/>
              <a:gd name="connsiteX2580" fmla="*/ 5423862 w 10800000"/>
              <a:gd name="connsiteY2580" fmla="*/ 1356855 h 2160000"/>
              <a:gd name="connsiteX2581" fmla="*/ 5332914 w 10800000"/>
              <a:gd name="connsiteY2581" fmla="*/ 1364737 h 2160000"/>
              <a:gd name="connsiteX2582" fmla="*/ 5358370 w 10800000"/>
              <a:gd name="connsiteY2582" fmla="*/ 1332714 h 2160000"/>
              <a:gd name="connsiteX2583" fmla="*/ 5338675 w 10800000"/>
              <a:gd name="connsiteY2583" fmla="*/ 1316585 h 2160000"/>
              <a:gd name="connsiteX2584" fmla="*/ 5309475 w 10800000"/>
              <a:gd name="connsiteY2584" fmla="*/ 1335936 h 2160000"/>
              <a:gd name="connsiteX2585" fmla="*/ 5332914 w 10800000"/>
              <a:gd name="connsiteY2585" fmla="*/ 1364737 h 2160000"/>
              <a:gd name="connsiteX2586" fmla="*/ 3195496 w 10800000"/>
              <a:gd name="connsiteY2586" fmla="*/ 1399516 h 2160000"/>
              <a:gd name="connsiteX2587" fmla="*/ 3195496 w 10800000"/>
              <a:gd name="connsiteY2587" fmla="*/ 1399512 h 2160000"/>
              <a:gd name="connsiteX2588" fmla="*/ 3195442 w 10800000"/>
              <a:gd name="connsiteY2588" fmla="*/ 1399494 h 2160000"/>
              <a:gd name="connsiteX2589" fmla="*/ 3195424 w 10800000"/>
              <a:gd name="connsiteY2589" fmla="*/ 1399473 h 2160000"/>
              <a:gd name="connsiteX2590" fmla="*/ 3195406 w 10800000"/>
              <a:gd name="connsiteY2590" fmla="*/ 1399473 h 2160000"/>
              <a:gd name="connsiteX2591" fmla="*/ 3195352 w 10800000"/>
              <a:gd name="connsiteY2591" fmla="*/ 1399437 h 2160000"/>
              <a:gd name="connsiteX2592" fmla="*/ 3195334 w 10800000"/>
              <a:gd name="connsiteY2592" fmla="*/ 1399419 h 2160000"/>
              <a:gd name="connsiteX2593" fmla="*/ 3195313 w 10800000"/>
              <a:gd name="connsiteY2593" fmla="*/ 1399401 h 2160000"/>
              <a:gd name="connsiteX2594" fmla="*/ 3195295 w 10800000"/>
              <a:gd name="connsiteY2594" fmla="*/ 1399384 h 2160000"/>
              <a:gd name="connsiteX2595" fmla="*/ 3195295 w 10800000"/>
              <a:gd name="connsiteY2595" fmla="*/ 1399366 h 2160000"/>
              <a:gd name="connsiteX2596" fmla="*/ 3195259 w 10800000"/>
              <a:gd name="connsiteY2596" fmla="*/ 1399308 h 2160000"/>
              <a:gd name="connsiteX2597" fmla="*/ 3195259 w 10800000"/>
              <a:gd name="connsiteY2597" fmla="*/ 1399290 h 2160000"/>
              <a:gd name="connsiteX2598" fmla="*/ 3195241 w 10800000"/>
              <a:gd name="connsiteY2598" fmla="*/ 1399233 h 2160000"/>
              <a:gd name="connsiteX2599" fmla="*/ 3195223 w 10800000"/>
              <a:gd name="connsiteY2599" fmla="*/ 1399212 h 2160000"/>
              <a:gd name="connsiteX2600" fmla="*/ 3195223 w 10800000"/>
              <a:gd name="connsiteY2600" fmla="*/ 1399154 h 2160000"/>
              <a:gd name="connsiteX2601" fmla="*/ 3195223 w 10800000"/>
              <a:gd name="connsiteY2601" fmla="*/ 1399101 h 2160000"/>
              <a:gd name="connsiteX2602" fmla="*/ 3195241 w 10800000"/>
              <a:gd name="connsiteY2602" fmla="*/ 1399083 h 2160000"/>
              <a:gd name="connsiteX2603" fmla="*/ 3195259 w 10800000"/>
              <a:gd name="connsiteY2603" fmla="*/ 1399029 h 2160000"/>
              <a:gd name="connsiteX2604" fmla="*/ 3195259 w 10800000"/>
              <a:gd name="connsiteY2604" fmla="*/ 1399011 h 2160000"/>
              <a:gd name="connsiteX2605" fmla="*/ 3195277 w 10800000"/>
              <a:gd name="connsiteY2605" fmla="*/ 1398993 h 2160000"/>
              <a:gd name="connsiteX2606" fmla="*/ 3195298 w 10800000"/>
              <a:gd name="connsiteY2606" fmla="*/ 1398936 h 2160000"/>
              <a:gd name="connsiteX2607" fmla="*/ 3195316 w 10800000"/>
              <a:gd name="connsiteY2607" fmla="*/ 1398918 h 2160000"/>
              <a:gd name="connsiteX2608" fmla="*/ 3195334 w 10800000"/>
              <a:gd name="connsiteY2608" fmla="*/ 1398900 h 2160000"/>
              <a:gd name="connsiteX2609" fmla="*/ 3195392 w 10800000"/>
              <a:gd name="connsiteY2609" fmla="*/ 1398879 h 2160000"/>
              <a:gd name="connsiteX2610" fmla="*/ 3195410 w 10800000"/>
              <a:gd name="connsiteY2610" fmla="*/ 1398861 h 2160000"/>
              <a:gd name="connsiteX2611" fmla="*/ 3195428 w 10800000"/>
              <a:gd name="connsiteY2611" fmla="*/ 1398843 h 2160000"/>
              <a:gd name="connsiteX2612" fmla="*/ 3195486 w 10800000"/>
              <a:gd name="connsiteY2612" fmla="*/ 1398825 h 2160000"/>
              <a:gd name="connsiteX2613" fmla="*/ 3195507 w 10800000"/>
              <a:gd name="connsiteY2613" fmla="*/ 1398825 h 2160000"/>
              <a:gd name="connsiteX2614" fmla="*/ 3195565 w 10800000"/>
              <a:gd name="connsiteY2614" fmla="*/ 1398807 h 2160000"/>
              <a:gd name="connsiteX2615" fmla="*/ 3195583 w 10800000"/>
              <a:gd name="connsiteY2615" fmla="*/ 1398807 h 2160000"/>
              <a:gd name="connsiteX2616" fmla="*/ 3195619 w 10800000"/>
              <a:gd name="connsiteY2616" fmla="*/ 1398807 h 2160000"/>
              <a:gd name="connsiteX2617" fmla="*/ 3195637 w 10800000"/>
              <a:gd name="connsiteY2617" fmla="*/ 1398825 h 2160000"/>
              <a:gd name="connsiteX2618" fmla="*/ 3195691 w 10800000"/>
              <a:gd name="connsiteY2618" fmla="*/ 1398825 h 2160000"/>
              <a:gd name="connsiteX2619" fmla="*/ 3195709 w 10800000"/>
              <a:gd name="connsiteY2619" fmla="*/ 1398843 h 2160000"/>
              <a:gd name="connsiteX2620" fmla="*/ 3195763 w 10800000"/>
              <a:gd name="connsiteY2620" fmla="*/ 1398861 h 2160000"/>
              <a:gd name="connsiteX2621" fmla="*/ 3195781 w 10800000"/>
              <a:gd name="connsiteY2621" fmla="*/ 1398879 h 2160000"/>
              <a:gd name="connsiteX2622" fmla="*/ 3195802 w 10800000"/>
              <a:gd name="connsiteY2622" fmla="*/ 1398879 h 2160000"/>
              <a:gd name="connsiteX2623" fmla="*/ 3195821 w 10800000"/>
              <a:gd name="connsiteY2623" fmla="*/ 1398900 h 2160000"/>
              <a:gd name="connsiteX2624" fmla="*/ 3195838 w 10800000"/>
              <a:gd name="connsiteY2624" fmla="*/ 1398918 h 2160000"/>
              <a:gd name="connsiteX2625" fmla="*/ 3195874 w 10800000"/>
              <a:gd name="connsiteY2625" fmla="*/ 1398975 h 2160000"/>
              <a:gd name="connsiteX2626" fmla="*/ 3195893 w 10800000"/>
              <a:gd name="connsiteY2626" fmla="*/ 1398993 h 2160000"/>
              <a:gd name="connsiteX2627" fmla="*/ 3195893 w 10800000"/>
              <a:gd name="connsiteY2627" fmla="*/ 1399011 h 2160000"/>
              <a:gd name="connsiteX2628" fmla="*/ 3195910 w 10800000"/>
              <a:gd name="connsiteY2628" fmla="*/ 1399068 h 2160000"/>
              <a:gd name="connsiteX2629" fmla="*/ 3195928 w 10800000"/>
              <a:gd name="connsiteY2629" fmla="*/ 1399086 h 2160000"/>
              <a:gd name="connsiteX2630" fmla="*/ 3195928 w 10800000"/>
              <a:gd name="connsiteY2630" fmla="*/ 1399144 h 2160000"/>
              <a:gd name="connsiteX2631" fmla="*/ 3195928 w 10800000"/>
              <a:gd name="connsiteY2631" fmla="*/ 1399162 h 2160000"/>
              <a:gd name="connsiteX2632" fmla="*/ 3195928 w 10800000"/>
              <a:gd name="connsiteY2632" fmla="*/ 1399197 h 2160000"/>
              <a:gd name="connsiteX2633" fmla="*/ 3195928 w 10800000"/>
              <a:gd name="connsiteY2633" fmla="*/ 1399219 h 2160000"/>
              <a:gd name="connsiteX2634" fmla="*/ 3195910 w 10800000"/>
              <a:gd name="connsiteY2634" fmla="*/ 1399276 h 2160000"/>
              <a:gd name="connsiteX2635" fmla="*/ 3195910 w 10800000"/>
              <a:gd name="connsiteY2635" fmla="*/ 1399294 h 2160000"/>
              <a:gd name="connsiteX2636" fmla="*/ 3195893 w 10800000"/>
              <a:gd name="connsiteY2636" fmla="*/ 1399351 h 2160000"/>
              <a:gd name="connsiteX2637" fmla="*/ 3195874 w 10800000"/>
              <a:gd name="connsiteY2637" fmla="*/ 1399369 h 2160000"/>
              <a:gd name="connsiteX2638" fmla="*/ 3195857 w 10800000"/>
              <a:gd name="connsiteY2638" fmla="*/ 1399387 h 2160000"/>
              <a:gd name="connsiteX2639" fmla="*/ 3195838 w 10800000"/>
              <a:gd name="connsiteY2639" fmla="*/ 1399405 h 2160000"/>
              <a:gd name="connsiteX2640" fmla="*/ 3195817 w 10800000"/>
              <a:gd name="connsiteY2640" fmla="*/ 1399423 h 2160000"/>
              <a:gd name="connsiteX2641" fmla="*/ 3195799 w 10800000"/>
              <a:gd name="connsiteY2641" fmla="*/ 1399444 h 2160000"/>
              <a:gd name="connsiteX2642" fmla="*/ 3195781 w 10800000"/>
              <a:gd name="connsiteY2642" fmla="*/ 1399462 h 2160000"/>
              <a:gd name="connsiteX2643" fmla="*/ 3195723 w 10800000"/>
              <a:gd name="connsiteY2643" fmla="*/ 1399480 h 2160000"/>
              <a:gd name="connsiteX2644" fmla="*/ 3195705 w 10800000"/>
              <a:gd name="connsiteY2644" fmla="*/ 1399498 h 2160000"/>
              <a:gd name="connsiteX2645" fmla="*/ 3195647 w 10800000"/>
              <a:gd name="connsiteY2645" fmla="*/ 1399516 h 2160000"/>
              <a:gd name="connsiteX2646" fmla="*/ 3195630 w 10800000"/>
              <a:gd name="connsiteY2646" fmla="*/ 1399516 h 2160000"/>
              <a:gd name="connsiteX2647" fmla="*/ 3195572 w 10800000"/>
              <a:gd name="connsiteY2647" fmla="*/ 1399516 h 2160000"/>
              <a:gd name="connsiteX2648" fmla="*/ 3195518 w 10800000"/>
              <a:gd name="connsiteY2648" fmla="*/ 1399516 h 2160000"/>
              <a:gd name="connsiteX2649" fmla="*/ 3195496 w 10800000"/>
              <a:gd name="connsiteY2649" fmla="*/ 1399516 h 2160000"/>
              <a:gd name="connsiteX2650" fmla="*/ 3285716 w 10800000"/>
              <a:gd name="connsiteY2650" fmla="*/ 1399698 h 2160000"/>
              <a:gd name="connsiteX2651" fmla="*/ 3285065 w 10800000"/>
              <a:gd name="connsiteY2651" fmla="*/ 1398993 h 2160000"/>
              <a:gd name="connsiteX2652" fmla="*/ 3285771 w 10800000"/>
              <a:gd name="connsiteY2652" fmla="*/ 1398292 h 2160000"/>
              <a:gd name="connsiteX2653" fmla="*/ 3285774 w 10800000"/>
              <a:gd name="connsiteY2653" fmla="*/ 1398292 h 2160000"/>
              <a:gd name="connsiteX2654" fmla="*/ 3285792 w 10800000"/>
              <a:gd name="connsiteY2654" fmla="*/ 1398292 h 2160000"/>
              <a:gd name="connsiteX2655" fmla="*/ 3285810 w 10800000"/>
              <a:gd name="connsiteY2655" fmla="*/ 1398292 h 2160000"/>
              <a:gd name="connsiteX2656" fmla="*/ 3285828 w 10800000"/>
              <a:gd name="connsiteY2656" fmla="*/ 1398292 h 2160000"/>
              <a:gd name="connsiteX2657" fmla="*/ 3285846 w 10800000"/>
              <a:gd name="connsiteY2657" fmla="*/ 1398292 h 2160000"/>
              <a:gd name="connsiteX2658" fmla="*/ 3285864 w 10800000"/>
              <a:gd name="connsiteY2658" fmla="*/ 1398292 h 2160000"/>
              <a:gd name="connsiteX2659" fmla="*/ 3285886 w 10800000"/>
              <a:gd name="connsiteY2659" fmla="*/ 1398292 h 2160000"/>
              <a:gd name="connsiteX2660" fmla="*/ 3285904 w 10800000"/>
              <a:gd name="connsiteY2660" fmla="*/ 1398310 h 2160000"/>
              <a:gd name="connsiteX2661" fmla="*/ 3285922 w 10800000"/>
              <a:gd name="connsiteY2661" fmla="*/ 1398310 h 2160000"/>
              <a:gd name="connsiteX2662" fmla="*/ 3285940 w 10800000"/>
              <a:gd name="connsiteY2662" fmla="*/ 1398310 h 2160000"/>
              <a:gd name="connsiteX2663" fmla="*/ 3285958 w 10800000"/>
              <a:gd name="connsiteY2663" fmla="*/ 1398310 h 2160000"/>
              <a:gd name="connsiteX2664" fmla="*/ 3285979 w 10800000"/>
              <a:gd name="connsiteY2664" fmla="*/ 1398328 h 2160000"/>
              <a:gd name="connsiteX2665" fmla="*/ 3285997 w 10800000"/>
              <a:gd name="connsiteY2665" fmla="*/ 1398328 h 2160000"/>
              <a:gd name="connsiteX2666" fmla="*/ 3286015 w 10800000"/>
              <a:gd name="connsiteY2666" fmla="*/ 1398328 h 2160000"/>
              <a:gd name="connsiteX2667" fmla="*/ 3286033 w 10800000"/>
              <a:gd name="connsiteY2667" fmla="*/ 1398345 h 2160000"/>
              <a:gd name="connsiteX2668" fmla="*/ 3286051 w 10800000"/>
              <a:gd name="connsiteY2668" fmla="*/ 1398345 h 2160000"/>
              <a:gd name="connsiteX2669" fmla="*/ 3286073 w 10800000"/>
              <a:gd name="connsiteY2669" fmla="*/ 1398345 h 2160000"/>
              <a:gd name="connsiteX2670" fmla="*/ 3286073 w 10800000"/>
              <a:gd name="connsiteY2670" fmla="*/ 1398367 h 2160000"/>
              <a:gd name="connsiteX2671" fmla="*/ 3286091 w 10800000"/>
              <a:gd name="connsiteY2671" fmla="*/ 1398367 h 2160000"/>
              <a:gd name="connsiteX2672" fmla="*/ 3286109 w 10800000"/>
              <a:gd name="connsiteY2672" fmla="*/ 1398385 h 2160000"/>
              <a:gd name="connsiteX2673" fmla="*/ 3286127 w 10800000"/>
              <a:gd name="connsiteY2673" fmla="*/ 1398385 h 2160000"/>
              <a:gd name="connsiteX2674" fmla="*/ 3286145 w 10800000"/>
              <a:gd name="connsiteY2674" fmla="*/ 1398403 h 2160000"/>
              <a:gd name="connsiteX2675" fmla="*/ 3286167 w 10800000"/>
              <a:gd name="connsiteY2675" fmla="*/ 1398403 h 2160000"/>
              <a:gd name="connsiteX2676" fmla="*/ 3286167 w 10800000"/>
              <a:gd name="connsiteY2676" fmla="*/ 1398421 h 2160000"/>
              <a:gd name="connsiteX2677" fmla="*/ 3286184 w 10800000"/>
              <a:gd name="connsiteY2677" fmla="*/ 1398421 h 2160000"/>
              <a:gd name="connsiteX2678" fmla="*/ 3286203 w 10800000"/>
              <a:gd name="connsiteY2678" fmla="*/ 1398439 h 2160000"/>
              <a:gd name="connsiteX2679" fmla="*/ 3286220 w 10800000"/>
              <a:gd name="connsiteY2679" fmla="*/ 1398456 h 2160000"/>
              <a:gd name="connsiteX2680" fmla="*/ 3286239 w 10800000"/>
              <a:gd name="connsiteY2680" fmla="*/ 1398456 h 2160000"/>
              <a:gd name="connsiteX2681" fmla="*/ 3286239 w 10800000"/>
              <a:gd name="connsiteY2681" fmla="*/ 1398478 h 2160000"/>
              <a:gd name="connsiteX2682" fmla="*/ 3286256 w 10800000"/>
              <a:gd name="connsiteY2682" fmla="*/ 1398496 h 2160000"/>
              <a:gd name="connsiteX2683" fmla="*/ 3286278 w 10800000"/>
              <a:gd name="connsiteY2683" fmla="*/ 1398496 h 2160000"/>
              <a:gd name="connsiteX2684" fmla="*/ 3286278 w 10800000"/>
              <a:gd name="connsiteY2684" fmla="*/ 1398514 h 2160000"/>
              <a:gd name="connsiteX2685" fmla="*/ 3286296 w 10800000"/>
              <a:gd name="connsiteY2685" fmla="*/ 1398532 h 2160000"/>
              <a:gd name="connsiteX2686" fmla="*/ 3286314 w 10800000"/>
              <a:gd name="connsiteY2686" fmla="*/ 1398532 h 2160000"/>
              <a:gd name="connsiteX2687" fmla="*/ 3286314 w 10800000"/>
              <a:gd name="connsiteY2687" fmla="*/ 1398549 h 2160000"/>
              <a:gd name="connsiteX2688" fmla="*/ 3286332 w 10800000"/>
              <a:gd name="connsiteY2688" fmla="*/ 1398567 h 2160000"/>
              <a:gd name="connsiteX2689" fmla="*/ 3286332 w 10800000"/>
              <a:gd name="connsiteY2689" fmla="*/ 1398589 h 2160000"/>
              <a:gd name="connsiteX2690" fmla="*/ 3286350 w 10800000"/>
              <a:gd name="connsiteY2690" fmla="*/ 1398607 h 2160000"/>
              <a:gd name="connsiteX2691" fmla="*/ 3286372 w 10800000"/>
              <a:gd name="connsiteY2691" fmla="*/ 1398607 h 2160000"/>
              <a:gd name="connsiteX2692" fmla="*/ 3286372 w 10800000"/>
              <a:gd name="connsiteY2692" fmla="*/ 1398625 h 2160000"/>
              <a:gd name="connsiteX2693" fmla="*/ 3286390 w 10800000"/>
              <a:gd name="connsiteY2693" fmla="*/ 1398643 h 2160000"/>
              <a:gd name="connsiteX2694" fmla="*/ 3286390 w 10800000"/>
              <a:gd name="connsiteY2694" fmla="*/ 1398660 h 2160000"/>
              <a:gd name="connsiteX2695" fmla="*/ 3286390 w 10800000"/>
              <a:gd name="connsiteY2695" fmla="*/ 1398678 h 2160000"/>
              <a:gd name="connsiteX2696" fmla="*/ 3286408 w 10800000"/>
              <a:gd name="connsiteY2696" fmla="*/ 1398700 h 2160000"/>
              <a:gd name="connsiteX2697" fmla="*/ 3286408 w 10800000"/>
              <a:gd name="connsiteY2697" fmla="*/ 1398718 h 2160000"/>
              <a:gd name="connsiteX2698" fmla="*/ 3286426 w 10800000"/>
              <a:gd name="connsiteY2698" fmla="*/ 1398718 h 2160000"/>
              <a:gd name="connsiteX2699" fmla="*/ 3286426 w 10800000"/>
              <a:gd name="connsiteY2699" fmla="*/ 1398736 h 2160000"/>
              <a:gd name="connsiteX2700" fmla="*/ 3286426 w 10800000"/>
              <a:gd name="connsiteY2700" fmla="*/ 1398753 h 2160000"/>
              <a:gd name="connsiteX2701" fmla="*/ 3286444 w 10800000"/>
              <a:gd name="connsiteY2701" fmla="*/ 1398771 h 2160000"/>
              <a:gd name="connsiteX2702" fmla="*/ 3286444 w 10800000"/>
              <a:gd name="connsiteY2702" fmla="*/ 1398793 h 2160000"/>
              <a:gd name="connsiteX2703" fmla="*/ 3286444 w 10800000"/>
              <a:gd name="connsiteY2703" fmla="*/ 1398811 h 2160000"/>
              <a:gd name="connsiteX2704" fmla="*/ 3286444 w 10800000"/>
              <a:gd name="connsiteY2704" fmla="*/ 1398829 h 2160000"/>
              <a:gd name="connsiteX2705" fmla="*/ 3286465 w 10800000"/>
              <a:gd name="connsiteY2705" fmla="*/ 1398847 h 2160000"/>
              <a:gd name="connsiteX2706" fmla="*/ 3286465 w 10800000"/>
              <a:gd name="connsiteY2706" fmla="*/ 1398864 h 2160000"/>
              <a:gd name="connsiteX2707" fmla="*/ 3286465 w 10800000"/>
              <a:gd name="connsiteY2707" fmla="*/ 1398882 h 2160000"/>
              <a:gd name="connsiteX2708" fmla="*/ 3286465 w 10800000"/>
              <a:gd name="connsiteY2708" fmla="*/ 1398904 h 2160000"/>
              <a:gd name="connsiteX2709" fmla="*/ 3286465 w 10800000"/>
              <a:gd name="connsiteY2709" fmla="*/ 1398922 h 2160000"/>
              <a:gd name="connsiteX2710" fmla="*/ 3286465 w 10800000"/>
              <a:gd name="connsiteY2710" fmla="*/ 1398940 h 2160000"/>
              <a:gd name="connsiteX2711" fmla="*/ 3286465 w 10800000"/>
              <a:gd name="connsiteY2711" fmla="*/ 1398958 h 2160000"/>
              <a:gd name="connsiteX2712" fmla="*/ 3286465 w 10800000"/>
              <a:gd name="connsiteY2712" fmla="*/ 1398975 h 2160000"/>
              <a:gd name="connsiteX2713" fmla="*/ 3286465 w 10800000"/>
              <a:gd name="connsiteY2713" fmla="*/ 1398993 h 2160000"/>
              <a:gd name="connsiteX2714" fmla="*/ 3286465 w 10800000"/>
              <a:gd name="connsiteY2714" fmla="*/ 1399015 h 2160000"/>
              <a:gd name="connsiteX2715" fmla="*/ 3286465 w 10800000"/>
              <a:gd name="connsiteY2715" fmla="*/ 1399033 h 2160000"/>
              <a:gd name="connsiteX2716" fmla="*/ 3286465 w 10800000"/>
              <a:gd name="connsiteY2716" fmla="*/ 1399051 h 2160000"/>
              <a:gd name="connsiteX2717" fmla="*/ 3286465 w 10800000"/>
              <a:gd name="connsiteY2717" fmla="*/ 1399068 h 2160000"/>
              <a:gd name="connsiteX2718" fmla="*/ 3286465 w 10800000"/>
              <a:gd name="connsiteY2718" fmla="*/ 1399086 h 2160000"/>
              <a:gd name="connsiteX2719" fmla="*/ 3286465 w 10800000"/>
              <a:gd name="connsiteY2719" fmla="*/ 1399104 h 2160000"/>
              <a:gd name="connsiteX2720" fmla="*/ 3286465 w 10800000"/>
              <a:gd name="connsiteY2720" fmla="*/ 1399126 h 2160000"/>
              <a:gd name="connsiteX2721" fmla="*/ 3286465 w 10800000"/>
              <a:gd name="connsiteY2721" fmla="*/ 1399144 h 2160000"/>
              <a:gd name="connsiteX2722" fmla="*/ 3286444 w 10800000"/>
              <a:gd name="connsiteY2722" fmla="*/ 1399144 h 2160000"/>
              <a:gd name="connsiteX2723" fmla="*/ 3286444 w 10800000"/>
              <a:gd name="connsiteY2723" fmla="*/ 1399162 h 2160000"/>
              <a:gd name="connsiteX2724" fmla="*/ 3286444 w 10800000"/>
              <a:gd name="connsiteY2724" fmla="*/ 1399179 h 2160000"/>
              <a:gd name="connsiteX2725" fmla="*/ 3286444 w 10800000"/>
              <a:gd name="connsiteY2725" fmla="*/ 1399197 h 2160000"/>
              <a:gd name="connsiteX2726" fmla="*/ 3286426 w 10800000"/>
              <a:gd name="connsiteY2726" fmla="*/ 1399215 h 2160000"/>
              <a:gd name="connsiteX2727" fmla="*/ 3286426 w 10800000"/>
              <a:gd name="connsiteY2727" fmla="*/ 1399237 h 2160000"/>
              <a:gd name="connsiteX2728" fmla="*/ 3286426 w 10800000"/>
              <a:gd name="connsiteY2728" fmla="*/ 1399255 h 2160000"/>
              <a:gd name="connsiteX2729" fmla="*/ 3286408 w 10800000"/>
              <a:gd name="connsiteY2729" fmla="*/ 1399272 h 2160000"/>
              <a:gd name="connsiteX2730" fmla="*/ 3286408 w 10800000"/>
              <a:gd name="connsiteY2730" fmla="*/ 1399290 h 2160000"/>
              <a:gd name="connsiteX2731" fmla="*/ 3286390 w 10800000"/>
              <a:gd name="connsiteY2731" fmla="*/ 1399308 h 2160000"/>
              <a:gd name="connsiteX2732" fmla="*/ 3286390 w 10800000"/>
              <a:gd name="connsiteY2732" fmla="*/ 1399326 h 2160000"/>
              <a:gd name="connsiteX2733" fmla="*/ 3286372 w 10800000"/>
              <a:gd name="connsiteY2733" fmla="*/ 1399348 h 2160000"/>
              <a:gd name="connsiteX2734" fmla="*/ 3286372 w 10800000"/>
              <a:gd name="connsiteY2734" fmla="*/ 1399366 h 2160000"/>
              <a:gd name="connsiteX2735" fmla="*/ 3286350 w 10800000"/>
              <a:gd name="connsiteY2735" fmla="*/ 1399384 h 2160000"/>
              <a:gd name="connsiteX2736" fmla="*/ 3286332 w 10800000"/>
              <a:gd name="connsiteY2736" fmla="*/ 1399401 h 2160000"/>
              <a:gd name="connsiteX2737" fmla="*/ 3286332 w 10800000"/>
              <a:gd name="connsiteY2737" fmla="*/ 1399419 h 2160000"/>
              <a:gd name="connsiteX2738" fmla="*/ 3286314 w 10800000"/>
              <a:gd name="connsiteY2738" fmla="*/ 1399419 h 2160000"/>
              <a:gd name="connsiteX2739" fmla="*/ 3286314 w 10800000"/>
              <a:gd name="connsiteY2739" fmla="*/ 1399437 h 2160000"/>
              <a:gd name="connsiteX2740" fmla="*/ 3286296 w 10800000"/>
              <a:gd name="connsiteY2740" fmla="*/ 1399459 h 2160000"/>
              <a:gd name="connsiteX2741" fmla="*/ 3286278 w 10800000"/>
              <a:gd name="connsiteY2741" fmla="*/ 1399477 h 2160000"/>
              <a:gd name="connsiteX2742" fmla="*/ 3286256 w 10800000"/>
              <a:gd name="connsiteY2742" fmla="*/ 1399494 h 2160000"/>
              <a:gd name="connsiteX2743" fmla="*/ 3286239 w 10800000"/>
              <a:gd name="connsiteY2743" fmla="*/ 1399512 h 2160000"/>
              <a:gd name="connsiteX2744" fmla="*/ 3286220 w 10800000"/>
              <a:gd name="connsiteY2744" fmla="*/ 1399530 h 2160000"/>
              <a:gd name="connsiteX2745" fmla="*/ 3286203 w 10800000"/>
              <a:gd name="connsiteY2745" fmla="*/ 1399548 h 2160000"/>
              <a:gd name="connsiteX2746" fmla="*/ 3286184 w 10800000"/>
              <a:gd name="connsiteY2746" fmla="*/ 1399548 h 2160000"/>
              <a:gd name="connsiteX2747" fmla="*/ 3286167 w 10800000"/>
              <a:gd name="connsiteY2747" fmla="*/ 1399570 h 2160000"/>
              <a:gd name="connsiteX2748" fmla="*/ 3286145 w 10800000"/>
              <a:gd name="connsiteY2748" fmla="*/ 1399588 h 2160000"/>
              <a:gd name="connsiteX2749" fmla="*/ 3286127 w 10800000"/>
              <a:gd name="connsiteY2749" fmla="*/ 1399588 h 2160000"/>
              <a:gd name="connsiteX2750" fmla="*/ 3286109 w 10800000"/>
              <a:gd name="connsiteY2750" fmla="*/ 1399605 h 2160000"/>
              <a:gd name="connsiteX2751" fmla="*/ 3286091 w 10800000"/>
              <a:gd name="connsiteY2751" fmla="*/ 1399605 h 2160000"/>
              <a:gd name="connsiteX2752" fmla="*/ 3286073 w 10800000"/>
              <a:gd name="connsiteY2752" fmla="*/ 1399623 h 2160000"/>
              <a:gd name="connsiteX2753" fmla="*/ 3286051 w 10800000"/>
              <a:gd name="connsiteY2753" fmla="*/ 1399641 h 2160000"/>
              <a:gd name="connsiteX2754" fmla="*/ 3286033 w 10800000"/>
              <a:gd name="connsiteY2754" fmla="*/ 1399641 h 2160000"/>
              <a:gd name="connsiteX2755" fmla="*/ 3286015 w 10800000"/>
              <a:gd name="connsiteY2755" fmla="*/ 1399641 h 2160000"/>
              <a:gd name="connsiteX2756" fmla="*/ 3285997 w 10800000"/>
              <a:gd name="connsiteY2756" fmla="*/ 1399659 h 2160000"/>
              <a:gd name="connsiteX2757" fmla="*/ 3285979 w 10800000"/>
              <a:gd name="connsiteY2757" fmla="*/ 1399659 h 2160000"/>
              <a:gd name="connsiteX2758" fmla="*/ 3285958 w 10800000"/>
              <a:gd name="connsiteY2758" fmla="*/ 1399659 h 2160000"/>
              <a:gd name="connsiteX2759" fmla="*/ 3285940 w 10800000"/>
              <a:gd name="connsiteY2759" fmla="*/ 1399659 h 2160000"/>
              <a:gd name="connsiteX2760" fmla="*/ 3285922 w 10800000"/>
              <a:gd name="connsiteY2760" fmla="*/ 1399681 h 2160000"/>
              <a:gd name="connsiteX2761" fmla="*/ 3285904 w 10800000"/>
              <a:gd name="connsiteY2761" fmla="*/ 1399681 h 2160000"/>
              <a:gd name="connsiteX2762" fmla="*/ 3285886 w 10800000"/>
              <a:gd name="connsiteY2762" fmla="*/ 1399681 h 2160000"/>
              <a:gd name="connsiteX2763" fmla="*/ 3285864 w 10800000"/>
              <a:gd name="connsiteY2763" fmla="*/ 1399681 h 2160000"/>
              <a:gd name="connsiteX2764" fmla="*/ 3285846 w 10800000"/>
              <a:gd name="connsiteY2764" fmla="*/ 1399681 h 2160000"/>
              <a:gd name="connsiteX2765" fmla="*/ 3285828 w 10800000"/>
              <a:gd name="connsiteY2765" fmla="*/ 1399698 h 2160000"/>
              <a:gd name="connsiteX2766" fmla="*/ 3285810 w 10800000"/>
              <a:gd name="connsiteY2766" fmla="*/ 1399698 h 2160000"/>
              <a:gd name="connsiteX2767" fmla="*/ 3285792 w 10800000"/>
              <a:gd name="connsiteY2767" fmla="*/ 1399698 h 2160000"/>
              <a:gd name="connsiteX2768" fmla="*/ 3285774 w 10800000"/>
              <a:gd name="connsiteY2768" fmla="*/ 1399698 h 2160000"/>
              <a:gd name="connsiteX2769" fmla="*/ 3285716 w 10800000"/>
              <a:gd name="connsiteY2769" fmla="*/ 1399698 h 2160000"/>
              <a:gd name="connsiteX2770" fmla="*/ 3376178 w 10800000"/>
              <a:gd name="connsiteY2770" fmla="*/ 1400218 h 2160000"/>
              <a:gd name="connsiteX2771" fmla="*/ 3376178 w 10800000"/>
              <a:gd name="connsiteY2771" fmla="*/ 1400214 h 2160000"/>
              <a:gd name="connsiteX2772" fmla="*/ 3374540 w 10800000"/>
              <a:gd name="connsiteY2772" fmla="*/ 1398460 h 2160000"/>
              <a:gd name="connsiteX2773" fmla="*/ 3376304 w 10800000"/>
              <a:gd name="connsiteY2773" fmla="*/ 1396702 h 2160000"/>
              <a:gd name="connsiteX2774" fmla="*/ 3376307 w 10800000"/>
              <a:gd name="connsiteY2774" fmla="*/ 1396702 h 2160000"/>
              <a:gd name="connsiteX2775" fmla="*/ 3377668 w 10800000"/>
              <a:gd name="connsiteY2775" fmla="*/ 1397350 h 2160000"/>
              <a:gd name="connsiteX2776" fmla="*/ 3378075 w 10800000"/>
              <a:gd name="connsiteY2776" fmla="*/ 1398460 h 2160000"/>
              <a:gd name="connsiteX2777" fmla="*/ 3377463 w 10800000"/>
              <a:gd name="connsiteY2777" fmla="*/ 1399792 h 2160000"/>
              <a:gd name="connsiteX2778" fmla="*/ 3376307 w 10800000"/>
              <a:gd name="connsiteY2778" fmla="*/ 1400218 h 2160000"/>
              <a:gd name="connsiteX2779" fmla="*/ 3376178 w 10800000"/>
              <a:gd name="connsiteY2779" fmla="*/ 1400218 h 2160000"/>
              <a:gd name="connsiteX2780" fmla="*/ 3466790 w 10800000"/>
              <a:gd name="connsiteY2780" fmla="*/ 1400919 h 2160000"/>
              <a:gd name="connsiteX2781" fmla="*/ 3463849 w 10800000"/>
              <a:gd name="connsiteY2781" fmla="*/ 1397755 h 2160000"/>
              <a:gd name="connsiteX2782" fmla="*/ 3467013 w 10800000"/>
              <a:gd name="connsiteY2782" fmla="*/ 1394612 h 2160000"/>
              <a:gd name="connsiteX2783" fmla="*/ 3470193 w 10800000"/>
              <a:gd name="connsiteY2783" fmla="*/ 1397755 h 2160000"/>
              <a:gd name="connsiteX2784" fmla="*/ 3467021 w 10800000"/>
              <a:gd name="connsiteY2784" fmla="*/ 1400919 h 2160000"/>
              <a:gd name="connsiteX2785" fmla="*/ 3467013 w 10800000"/>
              <a:gd name="connsiteY2785" fmla="*/ 1400919 h 2160000"/>
              <a:gd name="connsiteX2786" fmla="*/ 3466790 w 10800000"/>
              <a:gd name="connsiteY2786" fmla="*/ 1400919 h 2160000"/>
              <a:gd name="connsiteX2787" fmla="*/ 3557921 w 10800000"/>
              <a:gd name="connsiteY2787" fmla="*/ 1401807 h 2160000"/>
              <a:gd name="connsiteX2788" fmla="*/ 3552971 w 10800000"/>
              <a:gd name="connsiteY2788" fmla="*/ 1396899 h 2160000"/>
              <a:gd name="connsiteX2789" fmla="*/ 3552971 w 10800000"/>
              <a:gd name="connsiteY2789" fmla="*/ 1396885 h 2160000"/>
              <a:gd name="connsiteX2790" fmla="*/ 3557907 w 10800000"/>
              <a:gd name="connsiteY2790" fmla="*/ 1391967 h 2160000"/>
              <a:gd name="connsiteX2791" fmla="*/ 3557921 w 10800000"/>
              <a:gd name="connsiteY2791" fmla="*/ 1391967 h 2160000"/>
              <a:gd name="connsiteX2792" fmla="*/ 3562850 w 10800000"/>
              <a:gd name="connsiteY2792" fmla="*/ 1396885 h 2160000"/>
              <a:gd name="connsiteX2793" fmla="*/ 3557921 w 10800000"/>
              <a:gd name="connsiteY2793" fmla="*/ 1401807 h 2160000"/>
              <a:gd name="connsiteX2794" fmla="*/ 3648984 w 10800000"/>
              <a:gd name="connsiteY2794" fmla="*/ 1402841 h 2160000"/>
              <a:gd name="connsiteX2795" fmla="*/ 3641927 w 10800000"/>
              <a:gd name="connsiteY2795" fmla="*/ 1395833 h 2160000"/>
              <a:gd name="connsiteX2796" fmla="*/ 3648984 w 10800000"/>
              <a:gd name="connsiteY2796" fmla="*/ 1388820 h 2160000"/>
              <a:gd name="connsiteX2797" fmla="*/ 3656041 w 10800000"/>
              <a:gd name="connsiteY2797" fmla="*/ 1395829 h 2160000"/>
              <a:gd name="connsiteX2798" fmla="*/ 3656041 w 10800000"/>
              <a:gd name="connsiteY2798" fmla="*/ 1395833 h 2160000"/>
              <a:gd name="connsiteX2799" fmla="*/ 3648984 w 10800000"/>
              <a:gd name="connsiteY2799" fmla="*/ 1402841 h 2160000"/>
              <a:gd name="connsiteX2800" fmla="*/ 3740039 w 10800000"/>
              <a:gd name="connsiteY2800" fmla="*/ 1403897 h 2160000"/>
              <a:gd name="connsiteX2801" fmla="*/ 3730894 w 10800000"/>
              <a:gd name="connsiteY2801" fmla="*/ 1394777 h 2160000"/>
              <a:gd name="connsiteX2802" fmla="*/ 3740039 w 10800000"/>
              <a:gd name="connsiteY2802" fmla="*/ 1385659 h 2160000"/>
              <a:gd name="connsiteX2803" fmla="*/ 3749221 w 10800000"/>
              <a:gd name="connsiteY2803" fmla="*/ 1394777 h 2160000"/>
              <a:gd name="connsiteX2804" fmla="*/ 3740039 w 10800000"/>
              <a:gd name="connsiteY2804" fmla="*/ 1403897 h 2160000"/>
              <a:gd name="connsiteX2805" fmla="*/ 3831131 w 10800000"/>
              <a:gd name="connsiteY2805" fmla="*/ 1404950 h 2160000"/>
              <a:gd name="connsiteX2806" fmla="*/ 3819825 w 10800000"/>
              <a:gd name="connsiteY2806" fmla="*/ 1393724 h 2160000"/>
              <a:gd name="connsiteX2807" fmla="*/ 3831131 w 10800000"/>
              <a:gd name="connsiteY2807" fmla="*/ 1382495 h 2160000"/>
              <a:gd name="connsiteX2808" fmla="*/ 3842436 w 10800000"/>
              <a:gd name="connsiteY2808" fmla="*/ 1393724 h 2160000"/>
              <a:gd name="connsiteX2809" fmla="*/ 3831131 w 10800000"/>
              <a:gd name="connsiteY2809" fmla="*/ 1404950 h 2160000"/>
              <a:gd name="connsiteX2810" fmla="*/ 3922222 w 10800000"/>
              <a:gd name="connsiteY2810" fmla="*/ 1406006 h 2160000"/>
              <a:gd name="connsiteX2811" fmla="*/ 3908792 w 10800000"/>
              <a:gd name="connsiteY2811" fmla="*/ 1392672 h 2160000"/>
              <a:gd name="connsiteX2812" fmla="*/ 3908792 w 10800000"/>
              <a:gd name="connsiteY2812" fmla="*/ 1392668 h 2160000"/>
              <a:gd name="connsiteX2813" fmla="*/ 3922186 w 10800000"/>
              <a:gd name="connsiteY2813" fmla="*/ 1379331 h 2160000"/>
              <a:gd name="connsiteX2814" fmla="*/ 3922222 w 10800000"/>
              <a:gd name="connsiteY2814" fmla="*/ 1379331 h 2160000"/>
              <a:gd name="connsiteX2815" fmla="*/ 3935616 w 10800000"/>
              <a:gd name="connsiteY2815" fmla="*/ 1392665 h 2160000"/>
              <a:gd name="connsiteX2816" fmla="*/ 3935616 w 10800000"/>
              <a:gd name="connsiteY2816" fmla="*/ 1392668 h 2160000"/>
              <a:gd name="connsiteX2817" fmla="*/ 3922222 w 10800000"/>
              <a:gd name="connsiteY2817" fmla="*/ 1406006 h 2160000"/>
              <a:gd name="connsiteX2818" fmla="*/ 4013278 w 10800000"/>
              <a:gd name="connsiteY2818" fmla="*/ 1407062 h 2160000"/>
              <a:gd name="connsiteX2819" fmla="*/ 3997760 w 10800000"/>
              <a:gd name="connsiteY2819" fmla="*/ 1391616 h 2160000"/>
              <a:gd name="connsiteX2820" fmla="*/ 4013278 w 10800000"/>
              <a:gd name="connsiteY2820" fmla="*/ 1376188 h 2160000"/>
              <a:gd name="connsiteX2821" fmla="*/ 4028795 w 10800000"/>
              <a:gd name="connsiteY2821" fmla="*/ 1391616 h 2160000"/>
              <a:gd name="connsiteX2822" fmla="*/ 4013278 w 10800000"/>
              <a:gd name="connsiteY2822" fmla="*/ 1407062 h 2160000"/>
              <a:gd name="connsiteX2823" fmla="*/ 4104333 w 10800000"/>
              <a:gd name="connsiteY2823" fmla="*/ 1408114 h 2160000"/>
              <a:gd name="connsiteX2824" fmla="*/ 4086690 w 10800000"/>
              <a:gd name="connsiteY2824" fmla="*/ 1390574 h 2160000"/>
              <a:gd name="connsiteX2825" fmla="*/ 4086690 w 10800000"/>
              <a:gd name="connsiteY2825" fmla="*/ 1390560 h 2160000"/>
              <a:gd name="connsiteX2826" fmla="*/ 4104333 w 10800000"/>
              <a:gd name="connsiteY2826" fmla="*/ 1373024 h 2160000"/>
              <a:gd name="connsiteX2827" fmla="*/ 4122011 w 10800000"/>
              <a:gd name="connsiteY2827" fmla="*/ 1390560 h 2160000"/>
              <a:gd name="connsiteX2828" fmla="*/ 4104369 w 10800000"/>
              <a:gd name="connsiteY2828" fmla="*/ 1408114 h 2160000"/>
              <a:gd name="connsiteX2829" fmla="*/ 4104333 w 10800000"/>
              <a:gd name="connsiteY2829" fmla="*/ 1408114 h 2160000"/>
              <a:gd name="connsiteX2830" fmla="*/ 4195568 w 10800000"/>
              <a:gd name="connsiteY2830" fmla="*/ 1409335 h 2160000"/>
              <a:gd name="connsiteX2831" fmla="*/ 4175478 w 10800000"/>
              <a:gd name="connsiteY2831" fmla="*/ 1389339 h 2160000"/>
              <a:gd name="connsiteX2832" fmla="*/ 4195568 w 10800000"/>
              <a:gd name="connsiteY2832" fmla="*/ 1369344 h 2160000"/>
              <a:gd name="connsiteX2833" fmla="*/ 4215695 w 10800000"/>
              <a:gd name="connsiteY2833" fmla="*/ 1389336 h 2160000"/>
              <a:gd name="connsiteX2834" fmla="*/ 4215695 w 10800000"/>
              <a:gd name="connsiteY2834" fmla="*/ 1389339 h 2160000"/>
              <a:gd name="connsiteX2835" fmla="*/ 4195568 w 10800000"/>
              <a:gd name="connsiteY2835" fmla="*/ 1409335 h 2160000"/>
              <a:gd name="connsiteX2836" fmla="*/ 4286660 w 10800000"/>
              <a:gd name="connsiteY2836" fmla="*/ 1410391 h 2160000"/>
              <a:gd name="connsiteX2837" fmla="*/ 4264409 w 10800000"/>
              <a:gd name="connsiteY2837" fmla="*/ 1388283 h 2160000"/>
              <a:gd name="connsiteX2838" fmla="*/ 4286660 w 10800000"/>
              <a:gd name="connsiteY2838" fmla="*/ 1366180 h 2160000"/>
              <a:gd name="connsiteX2839" fmla="*/ 4308875 w 10800000"/>
              <a:gd name="connsiteY2839" fmla="*/ 1388283 h 2160000"/>
              <a:gd name="connsiteX2840" fmla="*/ 4286660 w 10800000"/>
              <a:gd name="connsiteY2840" fmla="*/ 1410391 h 2160000"/>
              <a:gd name="connsiteX2841" fmla="*/ 4377715 w 10800000"/>
              <a:gd name="connsiteY2841" fmla="*/ 1411443 h 2160000"/>
              <a:gd name="connsiteX2842" fmla="*/ 4353376 w 10800000"/>
              <a:gd name="connsiteY2842" fmla="*/ 1387231 h 2160000"/>
              <a:gd name="connsiteX2843" fmla="*/ 4377715 w 10800000"/>
              <a:gd name="connsiteY2843" fmla="*/ 1363015 h 2160000"/>
              <a:gd name="connsiteX2844" fmla="*/ 4402090 w 10800000"/>
              <a:gd name="connsiteY2844" fmla="*/ 1387231 h 2160000"/>
              <a:gd name="connsiteX2845" fmla="*/ 4377715 w 10800000"/>
              <a:gd name="connsiteY2845" fmla="*/ 1411443 h 2160000"/>
              <a:gd name="connsiteX2846" fmla="*/ 4468770 w 10800000"/>
              <a:gd name="connsiteY2846" fmla="*/ 1412499 h 2160000"/>
              <a:gd name="connsiteX2847" fmla="*/ 4442307 w 10800000"/>
              <a:gd name="connsiteY2847" fmla="*/ 1386179 h 2160000"/>
              <a:gd name="connsiteX2848" fmla="*/ 4442307 w 10800000"/>
              <a:gd name="connsiteY2848" fmla="*/ 1386175 h 2160000"/>
              <a:gd name="connsiteX2849" fmla="*/ 4468770 w 10800000"/>
              <a:gd name="connsiteY2849" fmla="*/ 1359854 h 2160000"/>
              <a:gd name="connsiteX2850" fmla="*/ 4495270 w 10800000"/>
              <a:gd name="connsiteY2850" fmla="*/ 1386171 h 2160000"/>
              <a:gd name="connsiteX2851" fmla="*/ 4495270 w 10800000"/>
              <a:gd name="connsiteY2851" fmla="*/ 1386175 h 2160000"/>
              <a:gd name="connsiteX2852" fmla="*/ 4468806 w 10800000"/>
              <a:gd name="connsiteY2852" fmla="*/ 1412499 h 2160000"/>
              <a:gd name="connsiteX2853" fmla="*/ 4468770 w 10800000"/>
              <a:gd name="connsiteY2853" fmla="*/ 1412499 h 2160000"/>
              <a:gd name="connsiteX2854" fmla="*/ 4559862 w 10800000"/>
              <a:gd name="connsiteY2854" fmla="*/ 1413551 h 2160000"/>
              <a:gd name="connsiteX2855" fmla="*/ 4531274 w 10800000"/>
              <a:gd name="connsiteY2855" fmla="*/ 1385133 h 2160000"/>
              <a:gd name="connsiteX2856" fmla="*/ 4531274 w 10800000"/>
              <a:gd name="connsiteY2856" fmla="*/ 1385123 h 2160000"/>
              <a:gd name="connsiteX2857" fmla="*/ 4559862 w 10800000"/>
              <a:gd name="connsiteY2857" fmla="*/ 1356708 h 2160000"/>
              <a:gd name="connsiteX2858" fmla="*/ 4588449 w 10800000"/>
              <a:gd name="connsiteY2858" fmla="*/ 1385123 h 2160000"/>
              <a:gd name="connsiteX2859" fmla="*/ 4559862 w 10800000"/>
              <a:gd name="connsiteY2859" fmla="*/ 1413551 h 2160000"/>
              <a:gd name="connsiteX2860" fmla="*/ 4650953 w 10800000"/>
              <a:gd name="connsiteY2860" fmla="*/ 1414607 h 2160000"/>
              <a:gd name="connsiteX2861" fmla="*/ 4620205 w 10800000"/>
              <a:gd name="connsiteY2861" fmla="*/ 1384084 h 2160000"/>
              <a:gd name="connsiteX2862" fmla="*/ 4620205 w 10800000"/>
              <a:gd name="connsiteY2862" fmla="*/ 1384067 h 2160000"/>
              <a:gd name="connsiteX2863" fmla="*/ 4650953 w 10800000"/>
              <a:gd name="connsiteY2863" fmla="*/ 1353547 h 2160000"/>
              <a:gd name="connsiteX2864" fmla="*/ 4681629 w 10800000"/>
              <a:gd name="connsiteY2864" fmla="*/ 1384067 h 2160000"/>
              <a:gd name="connsiteX2865" fmla="*/ 4650953 w 10800000"/>
              <a:gd name="connsiteY2865" fmla="*/ 1414607 h 2160000"/>
              <a:gd name="connsiteX2866" fmla="*/ 4742008 w 10800000"/>
              <a:gd name="connsiteY2866" fmla="*/ 1415663 h 2160000"/>
              <a:gd name="connsiteX2867" fmla="*/ 4709173 w 10800000"/>
              <a:gd name="connsiteY2867" fmla="*/ 1383032 h 2160000"/>
              <a:gd name="connsiteX2868" fmla="*/ 4742008 w 10800000"/>
              <a:gd name="connsiteY2868" fmla="*/ 1350383 h 2160000"/>
              <a:gd name="connsiteX2869" fmla="*/ 4774845 w 10800000"/>
              <a:gd name="connsiteY2869" fmla="*/ 1383007 h 2160000"/>
              <a:gd name="connsiteX2870" fmla="*/ 4774845 w 10800000"/>
              <a:gd name="connsiteY2870" fmla="*/ 1383032 h 2160000"/>
              <a:gd name="connsiteX2871" fmla="*/ 4742008 w 10800000"/>
              <a:gd name="connsiteY2871" fmla="*/ 1415663 h 2160000"/>
              <a:gd name="connsiteX2872" fmla="*/ 4833244 w 10800000"/>
              <a:gd name="connsiteY2872" fmla="*/ 1416884 h 2160000"/>
              <a:gd name="connsiteX2873" fmla="*/ 4797959 w 10800000"/>
              <a:gd name="connsiteY2873" fmla="*/ 1381804 h 2160000"/>
              <a:gd name="connsiteX2874" fmla="*/ 4797959 w 10800000"/>
              <a:gd name="connsiteY2874" fmla="*/ 1381794 h 2160000"/>
              <a:gd name="connsiteX2875" fmla="*/ 4833244 w 10800000"/>
              <a:gd name="connsiteY2875" fmla="*/ 1346703 h 2160000"/>
              <a:gd name="connsiteX2876" fmla="*/ 4868564 w 10800000"/>
              <a:gd name="connsiteY2876" fmla="*/ 1381794 h 2160000"/>
              <a:gd name="connsiteX2877" fmla="*/ 4833244 w 10800000"/>
              <a:gd name="connsiteY2877" fmla="*/ 1416884 h 2160000"/>
              <a:gd name="connsiteX2878" fmla="*/ 4924299 w 10800000"/>
              <a:gd name="connsiteY2878" fmla="*/ 1417936 h 2160000"/>
              <a:gd name="connsiteX2879" fmla="*/ 4886891 w 10800000"/>
              <a:gd name="connsiteY2879" fmla="*/ 1380738 h 2160000"/>
              <a:gd name="connsiteX2880" fmla="*/ 4924299 w 10800000"/>
              <a:gd name="connsiteY2880" fmla="*/ 1343539 h 2160000"/>
              <a:gd name="connsiteX2881" fmla="*/ 4961744 w 10800000"/>
              <a:gd name="connsiteY2881" fmla="*/ 1380738 h 2160000"/>
              <a:gd name="connsiteX2882" fmla="*/ 4924299 w 10800000"/>
              <a:gd name="connsiteY2882" fmla="*/ 1417936 h 2160000"/>
              <a:gd name="connsiteX2883" fmla="*/ 5015391 w 10800000"/>
              <a:gd name="connsiteY2883" fmla="*/ 1418992 h 2160000"/>
              <a:gd name="connsiteX2884" fmla="*/ 4975858 w 10800000"/>
              <a:gd name="connsiteY2884" fmla="*/ 1379689 h 2160000"/>
              <a:gd name="connsiteX2885" fmla="*/ 4975858 w 10800000"/>
              <a:gd name="connsiteY2885" fmla="*/ 1379685 h 2160000"/>
              <a:gd name="connsiteX2886" fmla="*/ 5015391 w 10800000"/>
              <a:gd name="connsiteY2886" fmla="*/ 1340374 h 2160000"/>
              <a:gd name="connsiteX2887" fmla="*/ 5054924 w 10800000"/>
              <a:gd name="connsiteY2887" fmla="*/ 1379678 h 2160000"/>
              <a:gd name="connsiteX2888" fmla="*/ 5054924 w 10800000"/>
              <a:gd name="connsiteY2888" fmla="*/ 1379685 h 2160000"/>
              <a:gd name="connsiteX2889" fmla="*/ 5015391 w 10800000"/>
              <a:gd name="connsiteY2889" fmla="*/ 1418992 h 2160000"/>
              <a:gd name="connsiteX2890" fmla="*/ 5106482 w 10800000"/>
              <a:gd name="connsiteY2890" fmla="*/ 1420045 h 2160000"/>
              <a:gd name="connsiteX2891" fmla="*/ 5064825 w 10800000"/>
              <a:gd name="connsiteY2891" fmla="*/ 1378640 h 2160000"/>
              <a:gd name="connsiteX2892" fmla="*/ 5064825 w 10800000"/>
              <a:gd name="connsiteY2892" fmla="*/ 1378629 h 2160000"/>
              <a:gd name="connsiteX2893" fmla="*/ 5106482 w 10800000"/>
              <a:gd name="connsiteY2893" fmla="*/ 1337232 h 2160000"/>
              <a:gd name="connsiteX2894" fmla="*/ 5148103 w 10800000"/>
              <a:gd name="connsiteY2894" fmla="*/ 1378629 h 2160000"/>
              <a:gd name="connsiteX2895" fmla="*/ 5106482 w 10800000"/>
              <a:gd name="connsiteY2895" fmla="*/ 1420045 h 2160000"/>
              <a:gd name="connsiteX2896" fmla="*/ 6237995 w 10800000"/>
              <a:gd name="connsiteY2896" fmla="*/ 1424576 h 2160000"/>
              <a:gd name="connsiteX2897" fmla="*/ 6244801 w 10800000"/>
              <a:gd name="connsiteY2897" fmla="*/ 1416920 h 2160000"/>
              <a:gd name="connsiteX2898" fmla="*/ 6243972 w 10800000"/>
              <a:gd name="connsiteY2898" fmla="*/ 1416200 h 2160000"/>
              <a:gd name="connsiteX2899" fmla="*/ 6235907 w 10800000"/>
              <a:gd name="connsiteY2899" fmla="*/ 1422210 h 2160000"/>
              <a:gd name="connsiteX2900" fmla="*/ 6237995 w 10800000"/>
              <a:gd name="connsiteY2900" fmla="*/ 1424576 h 2160000"/>
              <a:gd name="connsiteX2901" fmla="*/ 6146976 w 10800000"/>
              <a:gd name="connsiteY2901" fmla="*/ 1429183 h 2160000"/>
              <a:gd name="connsiteX2902" fmla="*/ 6157057 w 10800000"/>
              <a:gd name="connsiteY2902" fmla="*/ 1417883 h 2160000"/>
              <a:gd name="connsiteX2903" fmla="*/ 6153241 w 10800000"/>
              <a:gd name="connsiteY2903" fmla="*/ 1414572 h 2160000"/>
              <a:gd name="connsiteX2904" fmla="*/ 6141648 w 10800000"/>
              <a:gd name="connsiteY2904" fmla="*/ 1423080 h 2160000"/>
              <a:gd name="connsiteX2905" fmla="*/ 6146976 w 10800000"/>
              <a:gd name="connsiteY2905" fmla="*/ 1429183 h 2160000"/>
              <a:gd name="connsiteX2906" fmla="*/ 6055993 w 10800000"/>
              <a:gd name="connsiteY2906" fmla="*/ 1434030 h 2160000"/>
              <a:gd name="connsiteX2907" fmla="*/ 6069279 w 10800000"/>
              <a:gd name="connsiteY2907" fmla="*/ 1418917 h 2160000"/>
              <a:gd name="connsiteX2908" fmla="*/ 6062114 w 10800000"/>
              <a:gd name="connsiteY2908" fmla="*/ 1412757 h 2160000"/>
              <a:gd name="connsiteX2909" fmla="*/ 6047064 w 10800000"/>
              <a:gd name="connsiteY2909" fmla="*/ 1423689 h 2160000"/>
              <a:gd name="connsiteX2910" fmla="*/ 6055993 w 10800000"/>
              <a:gd name="connsiteY2910" fmla="*/ 1434030 h 2160000"/>
              <a:gd name="connsiteX2911" fmla="*/ 5965046 w 10800000"/>
              <a:gd name="connsiteY2911" fmla="*/ 1439303 h 2160000"/>
              <a:gd name="connsiteX2912" fmla="*/ 5981752 w 10800000"/>
              <a:gd name="connsiteY2912" fmla="*/ 1419973 h 2160000"/>
              <a:gd name="connsiteX2913" fmla="*/ 5970770 w 10800000"/>
              <a:gd name="connsiteY2913" fmla="*/ 1410537 h 2160000"/>
              <a:gd name="connsiteX2914" fmla="*/ 5951868 w 10800000"/>
              <a:gd name="connsiteY2914" fmla="*/ 1424079 h 2160000"/>
              <a:gd name="connsiteX2915" fmla="*/ 5965046 w 10800000"/>
              <a:gd name="connsiteY2915" fmla="*/ 1439303 h 2160000"/>
              <a:gd name="connsiteX2916" fmla="*/ 5873774 w 10800000"/>
              <a:gd name="connsiteY2916" fmla="*/ 1446000 h 2160000"/>
              <a:gd name="connsiteX2917" fmla="*/ 5894729 w 10800000"/>
              <a:gd name="connsiteY2917" fmla="*/ 1420915 h 2160000"/>
              <a:gd name="connsiteX2918" fmla="*/ 5879823 w 10800000"/>
              <a:gd name="connsiteY2918" fmla="*/ 1408336 h 2160000"/>
              <a:gd name="connsiteX2919" fmla="*/ 5855844 w 10800000"/>
              <a:gd name="connsiteY2919" fmla="*/ 1424931 h 2160000"/>
              <a:gd name="connsiteX2920" fmla="*/ 5873774 w 10800000"/>
              <a:gd name="connsiteY2920" fmla="*/ 1446000 h 2160000"/>
              <a:gd name="connsiteX2921" fmla="*/ 5782971 w 10800000"/>
              <a:gd name="connsiteY2921" fmla="*/ 1454212 h 2160000"/>
              <a:gd name="connsiteX2922" fmla="*/ 5808426 w 10800000"/>
              <a:gd name="connsiteY2922" fmla="*/ 1422210 h 2160000"/>
              <a:gd name="connsiteX2923" fmla="*/ 5788731 w 10800000"/>
              <a:gd name="connsiteY2923" fmla="*/ 1406081 h 2160000"/>
              <a:gd name="connsiteX2924" fmla="*/ 5759532 w 10800000"/>
              <a:gd name="connsiteY2924" fmla="*/ 1425428 h 2160000"/>
              <a:gd name="connsiteX2925" fmla="*/ 5782971 w 10800000"/>
              <a:gd name="connsiteY2925" fmla="*/ 1454212 h 2160000"/>
              <a:gd name="connsiteX2926" fmla="*/ 3735827 w 10800000"/>
              <a:gd name="connsiteY2926" fmla="*/ 1489191 h 2160000"/>
              <a:gd name="connsiteX2927" fmla="*/ 3735107 w 10800000"/>
              <a:gd name="connsiteY2927" fmla="*/ 1488489 h 2160000"/>
              <a:gd name="connsiteX2928" fmla="*/ 3735827 w 10800000"/>
              <a:gd name="connsiteY2928" fmla="*/ 1487784 h 2160000"/>
              <a:gd name="connsiteX2929" fmla="*/ 3735863 w 10800000"/>
              <a:gd name="connsiteY2929" fmla="*/ 1487784 h 2160000"/>
              <a:gd name="connsiteX2930" fmla="*/ 3735899 w 10800000"/>
              <a:gd name="connsiteY2930" fmla="*/ 1487784 h 2160000"/>
              <a:gd name="connsiteX2931" fmla="*/ 3735935 w 10800000"/>
              <a:gd name="connsiteY2931" fmla="*/ 1487784 h 2160000"/>
              <a:gd name="connsiteX2932" fmla="*/ 3735971 w 10800000"/>
              <a:gd name="connsiteY2932" fmla="*/ 1487784 h 2160000"/>
              <a:gd name="connsiteX2933" fmla="*/ 3735971 w 10800000"/>
              <a:gd name="connsiteY2933" fmla="*/ 1487802 h 2160000"/>
              <a:gd name="connsiteX2934" fmla="*/ 3736007 w 10800000"/>
              <a:gd name="connsiteY2934" fmla="*/ 1487802 h 2160000"/>
              <a:gd name="connsiteX2935" fmla="*/ 3736043 w 10800000"/>
              <a:gd name="connsiteY2935" fmla="*/ 1487802 h 2160000"/>
              <a:gd name="connsiteX2936" fmla="*/ 3736043 w 10800000"/>
              <a:gd name="connsiteY2936" fmla="*/ 1487824 h 2160000"/>
              <a:gd name="connsiteX2937" fmla="*/ 3736079 w 10800000"/>
              <a:gd name="connsiteY2937" fmla="*/ 1487824 h 2160000"/>
              <a:gd name="connsiteX2938" fmla="*/ 3736115 w 10800000"/>
              <a:gd name="connsiteY2938" fmla="*/ 1487841 h 2160000"/>
              <a:gd name="connsiteX2939" fmla="*/ 3736115 w 10800000"/>
              <a:gd name="connsiteY2939" fmla="*/ 1487859 h 2160000"/>
              <a:gd name="connsiteX2940" fmla="*/ 3736151 w 10800000"/>
              <a:gd name="connsiteY2940" fmla="*/ 1487859 h 2160000"/>
              <a:gd name="connsiteX2941" fmla="*/ 3736151 w 10800000"/>
              <a:gd name="connsiteY2941" fmla="*/ 1487877 h 2160000"/>
              <a:gd name="connsiteX2942" fmla="*/ 3736187 w 10800000"/>
              <a:gd name="connsiteY2942" fmla="*/ 1487877 h 2160000"/>
              <a:gd name="connsiteX2943" fmla="*/ 3736187 w 10800000"/>
              <a:gd name="connsiteY2943" fmla="*/ 1487895 h 2160000"/>
              <a:gd name="connsiteX2944" fmla="*/ 3736223 w 10800000"/>
              <a:gd name="connsiteY2944" fmla="*/ 1487895 h 2160000"/>
              <a:gd name="connsiteX2945" fmla="*/ 3736223 w 10800000"/>
              <a:gd name="connsiteY2945" fmla="*/ 1487913 h 2160000"/>
              <a:gd name="connsiteX2946" fmla="*/ 3736259 w 10800000"/>
              <a:gd name="connsiteY2946" fmla="*/ 1487935 h 2160000"/>
              <a:gd name="connsiteX2947" fmla="*/ 3736295 w 10800000"/>
              <a:gd name="connsiteY2947" fmla="*/ 1487952 h 2160000"/>
              <a:gd name="connsiteX2948" fmla="*/ 3736295 w 10800000"/>
              <a:gd name="connsiteY2948" fmla="*/ 1487970 h 2160000"/>
              <a:gd name="connsiteX2949" fmla="*/ 3736331 w 10800000"/>
              <a:gd name="connsiteY2949" fmla="*/ 1487988 h 2160000"/>
              <a:gd name="connsiteX2950" fmla="*/ 3736331 w 10800000"/>
              <a:gd name="connsiteY2950" fmla="*/ 1488006 h 2160000"/>
              <a:gd name="connsiteX2951" fmla="*/ 3736367 w 10800000"/>
              <a:gd name="connsiteY2951" fmla="*/ 1488024 h 2160000"/>
              <a:gd name="connsiteX2952" fmla="*/ 3736367 w 10800000"/>
              <a:gd name="connsiteY2952" fmla="*/ 1488046 h 2160000"/>
              <a:gd name="connsiteX2953" fmla="*/ 3736403 w 10800000"/>
              <a:gd name="connsiteY2953" fmla="*/ 1488063 h 2160000"/>
              <a:gd name="connsiteX2954" fmla="*/ 3736403 w 10800000"/>
              <a:gd name="connsiteY2954" fmla="*/ 1488081 h 2160000"/>
              <a:gd name="connsiteX2955" fmla="*/ 3736439 w 10800000"/>
              <a:gd name="connsiteY2955" fmla="*/ 1488099 h 2160000"/>
              <a:gd name="connsiteX2956" fmla="*/ 3736439 w 10800000"/>
              <a:gd name="connsiteY2956" fmla="*/ 1488117 h 2160000"/>
              <a:gd name="connsiteX2957" fmla="*/ 3736439 w 10800000"/>
              <a:gd name="connsiteY2957" fmla="*/ 1488135 h 2160000"/>
              <a:gd name="connsiteX2958" fmla="*/ 3736439 w 10800000"/>
              <a:gd name="connsiteY2958" fmla="*/ 1488156 h 2160000"/>
              <a:gd name="connsiteX2959" fmla="*/ 3736439 w 10800000"/>
              <a:gd name="connsiteY2959" fmla="*/ 1488174 h 2160000"/>
              <a:gd name="connsiteX2960" fmla="*/ 3736475 w 10800000"/>
              <a:gd name="connsiteY2960" fmla="*/ 1488174 h 2160000"/>
              <a:gd name="connsiteX2961" fmla="*/ 3736475 w 10800000"/>
              <a:gd name="connsiteY2961" fmla="*/ 1488192 h 2160000"/>
              <a:gd name="connsiteX2962" fmla="*/ 3736475 w 10800000"/>
              <a:gd name="connsiteY2962" fmla="*/ 1488210 h 2160000"/>
              <a:gd name="connsiteX2963" fmla="*/ 3736475 w 10800000"/>
              <a:gd name="connsiteY2963" fmla="*/ 1488228 h 2160000"/>
              <a:gd name="connsiteX2964" fmla="*/ 3736475 w 10800000"/>
              <a:gd name="connsiteY2964" fmla="*/ 1488246 h 2160000"/>
              <a:gd name="connsiteX2965" fmla="*/ 3736511 w 10800000"/>
              <a:gd name="connsiteY2965" fmla="*/ 1488267 h 2160000"/>
              <a:gd name="connsiteX2966" fmla="*/ 3736511 w 10800000"/>
              <a:gd name="connsiteY2966" fmla="*/ 1488285 h 2160000"/>
              <a:gd name="connsiteX2967" fmla="*/ 3736511 w 10800000"/>
              <a:gd name="connsiteY2967" fmla="*/ 1488303 h 2160000"/>
              <a:gd name="connsiteX2968" fmla="*/ 3736511 w 10800000"/>
              <a:gd name="connsiteY2968" fmla="*/ 1488321 h 2160000"/>
              <a:gd name="connsiteX2969" fmla="*/ 3736511 w 10800000"/>
              <a:gd name="connsiteY2969" fmla="*/ 1488339 h 2160000"/>
              <a:gd name="connsiteX2970" fmla="*/ 3736511 w 10800000"/>
              <a:gd name="connsiteY2970" fmla="*/ 1488357 h 2160000"/>
              <a:gd name="connsiteX2971" fmla="*/ 3736511 w 10800000"/>
              <a:gd name="connsiteY2971" fmla="*/ 1488378 h 2160000"/>
              <a:gd name="connsiteX2972" fmla="*/ 3736511 w 10800000"/>
              <a:gd name="connsiteY2972" fmla="*/ 1488396 h 2160000"/>
              <a:gd name="connsiteX2973" fmla="*/ 3736511 w 10800000"/>
              <a:gd name="connsiteY2973" fmla="*/ 1488414 h 2160000"/>
              <a:gd name="connsiteX2974" fmla="*/ 3736511 w 10800000"/>
              <a:gd name="connsiteY2974" fmla="*/ 1488432 h 2160000"/>
              <a:gd name="connsiteX2975" fmla="*/ 3736511 w 10800000"/>
              <a:gd name="connsiteY2975" fmla="*/ 1488450 h 2160000"/>
              <a:gd name="connsiteX2976" fmla="*/ 3736511 w 10800000"/>
              <a:gd name="connsiteY2976" fmla="*/ 1488468 h 2160000"/>
              <a:gd name="connsiteX2977" fmla="*/ 3736511 w 10800000"/>
              <a:gd name="connsiteY2977" fmla="*/ 1488489 h 2160000"/>
              <a:gd name="connsiteX2978" fmla="*/ 3736511 w 10800000"/>
              <a:gd name="connsiteY2978" fmla="*/ 1488507 h 2160000"/>
              <a:gd name="connsiteX2979" fmla="*/ 3736511 w 10800000"/>
              <a:gd name="connsiteY2979" fmla="*/ 1488525 h 2160000"/>
              <a:gd name="connsiteX2980" fmla="*/ 3736511 w 10800000"/>
              <a:gd name="connsiteY2980" fmla="*/ 1488543 h 2160000"/>
              <a:gd name="connsiteX2981" fmla="*/ 3736511 w 10800000"/>
              <a:gd name="connsiteY2981" fmla="*/ 1488561 h 2160000"/>
              <a:gd name="connsiteX2982" fmla="*/ 3736511 w 10800000"/>
              <a:gd name="connsiteY2982" fmla="*/ 1488579 h 2160000"/>
              <a:gd name="connsiteX2983" fmla="*/ 3736511 w 10800000"/>
              <a:gd name="connsiteY2983" fmla="*/ 1488600 h 2160000"/>
              <a:gd name="connsiteX2984" fmla="*/ 3736511 w 10800000"/>
              <a:gd name="connsiteY2984" fmla="*/ 1488618 h 2160000"/>
              <a:gd name="connsiteX2985" fmla="*/ 3736511 w 10800000"/>
              <a:gd name="connsiteY2985" fmla="*/ 1488636 h 2160000"/>
              <a:gd name="connsiteX2986" fmla="*/ 3736511 w 10800000"/>
              <a:gd name="connsiteY2986" fmla="*/ 1488654 h 2160000"/>
              <a:gd name="connsiteX2987" fmla="*/ 3736511 w 10800000"/>
              <a:gd name="connsiteY2987" fmla="*/ 1488672 h 2160000"/>
              <a:gd name="connsiteX2988" fmla="*/ 3736511 w 10800000"/>
              <a:gd name="connsiteY2988" fmla="*/ 1488690 h 2160000"/>
              <a:gd name="connsiteX2989" fmla="*/ 3736475 w 10800000"/>
              <a:gd name="connsiteY2989" fmla="*/ 1488711 h 2160000"/>
              <a:gd name="connsiteX2990" fmla="*/ 3736475 w 10800000"/>
              <a:gd name="connsiteY2990" fmla="*/ 1488729 h 2160000"/>
              <a:gd name="connsiteX2991" fmla="*/ 3736475 w 10800000"/>
              <a:gd name="connsiteY2991" fmla="*/ 1488747 h 2160000"/>
              <a:gd name="connsiteX2992" fmla="*/ 3736475 w 10800000"/>
              <a:gd name="connsiteY2992" fmla="*/ 1488765 h 2160000"/>
              <a:gd name="connsiteX2993" fmla="*/ 3736475 w 10800000"/>
              <a:gd name="connsiteY2993" fmla="*/ 1488783 h 2160000"/>
              <a:gd name="connsiteX2994" fmla="*/ 3736439 w 10800000"/>
              <a:gd name="connsiteY2994" fmla="*/ 1488801 h 2160000"/>
              <a:gd name="connsiteX2995" fmla="*/ 3736439 w 10800000"/>
              <a:gd name="connsiteY2995" fmla="*/ 1488822 h 2160000"/>
              <a:gd name="connsiteX2996" fmla="*/ 3736439 w 10800000"/>
              <a:gd name="connsiteY2996" fmla="*/ 1488840 h 2160000"/>
              <a:gd name="connsiteX2997" fmla="*/ 3736439 w 10800000"/>
              <a:gd name="connsiteY2997" fmla="*/ 1488858 h 2160000"/>
              <a:gd name="connsiteX2998" fmla="*/ 3736403 w 10800000"/>
              <a:gd name="connsiteY2998" fmla="*/ 1488876 h 2160000"/>
              <a:gd name="connsiteX2999" fmla="*/ 3736403 w 10800000"/>
              <a:gd name="connsiteY2999" fmla="*/ 1488894 h 2160000"/>
              <a:gd name="connsiteX3000" fmla="*/ 3736367 w 10800000"/>
              <a:gd name="connsiteY3000" fmla="*/ 1488915 h 2160000"/>
              <a:gd name="connsiteX3001" fmla="*/ 3736367 w 10800000"/>
              <a:gd name="connsiteY3001" fmla="*/ 1488933 h 2160000"/>
              <a:gd name="connsiteX3002" fmla="*/ 3736367 w 10800000"/>
              <a:gd name="connsiteY3002" fmla="*/ 1488951 h 2160000"/>
              <a:gd name="connsiteX3003" fmla="*/ 3736331 w 10800000"/>
              <a:gd name="connsiteY3003" fmla="*/ 1488951 h 2160000"/>
              <a:gd name="connsiteX3004" fmla="*/ 3736331 w 10800000"/>
              <a:gd name="connsiteY3004" fmla="*/ 1488969 h 2160000"/>
              <a:gd name="connsiteX3005" fmla="*/ 3736295 w 10800000"/>
              <a:gd name="connsiteY3005" fmla="*/ 1488987 h 2160000"/>
              <a:gd name="connsiteX3006" fmla="*/ 3736295 w 10800000"/>
              <a:gd name="connsiteY3006" fmla="*/ 1489005 h 2160000"/>
              <a:gd name="connsiteX3007" fmla="*/ 3736259 w 10800000"/>
              <a:gd name="connsiteY3007" fmla="*/ 1489026 h 2160000"/>
              <a:gd name="connsiteX3008" fmla="*/ 3736223 w 10800000"/>
              <a:gd name="connsiteY3008" fmla="*/ 1489044 h 2160000"/>
              <a:gd name="connsiteX3009" fmla="*/ 3736223 w 10800000"/>
              <a:gd name="connsiteY3009" fmla="*/ 1489062 h 2160000"/>
              <a:gd name="connsiteX3010" fmla="*/ 3736187 w 10800000"/>
              <a:gd name="connsiteY3010" fmla="*/ 1489080 h 2160000"/>
              <a:gd name="connsiteX3011" fmla="*/ 3736151 w 10800000"/>
              <a:gd name="connsiteY3011" fmla="*/ 1489098 h 2160000"/>
              <a:gd name="connsiteX3012" fmla="*/ 3736115 w 10800000"/>
              <a:gd name="connsiteY3012" fmla="*/ 1489116 h 2160000"/>
              <a:gd name="connsiteX3013" fmla="*/ 3736079 w 10800000"/>
              <a:gd name="connsiteY3013" fmla="*/ 1489137 h 2160000"/>
              <a:gd name="connsiteX3014" fmla="*/ 3736043 w 10800000"/>
              <a:gd name="connsiteY3014" fmla="*/ 1489137 h 2160000"/>
              <a:gd name="connsiteX3015" fmla="*/ 3736043 w 10800000"/>
              <a:gd name="connsiteY3015" fmla="*/ 1489155 h 2160000"/>
              <a:gd name="connsiteX3016" fmla="*/ 3736007 w 10800000"/>
              <a:gd name="connsiteY3016" fmla="*/ 1489155 h 2160000"/>
              <a:gd name="connsiteX3017" fmla="*/ 3735971 w 10800000"/>
              <a:gd name="connsiteY3017" fmla="*/ 1489155 h 2160000"/>
              <a:gd name="connsiteX3018" fmla="*/ 3735971 w 10800000"/>
              <a:gd name="connsiteY3018" fmla="*/ 1489173 h 2160000"/>
              <a:gd name="connsiteX3019" fmla="*/ 3735935 w 10800000"/>
              <a:gd name="connsiteY3019" fmla="*/ 1489173 h 2160000"/>
              <a:gd name="connsiteX3020" fmla="*/ 3735899 w 10800000"/>
              <a:gd name="connsiteY3020" fmla="*/ 1489173 h 2160000"/>
              <a:gd name="connsiteX3021" fmla="*/ 3735863 w 10800000"/>
              <a:gd name="connsiteY3021" fmla="*/ 1489173 h 2160000"/>
              <a:gd name="connsiteX3022" fmla="*/ 3735827 w 10800000"/>
              <a:gd name="connsiteY3022" fmla="*/ 1489173 h 2160000"/>
              <a:gd name="connsiteX3023" fmla="*/ 3735827 w 10800000"/>
              <a:gd name="connsiteY3023" fmla="*/ 1489191 h 2160000"/>
              <a:gd name="connsiteX3024" fmla="*/ 3826234 w 10800000"/>
              <a:gd name="connsiteY3024" fmla="*/ 1489710 h 2160000"/>
              <a:gd name="connsiteX3025" fmla="*/ 3824614 w 10800000"/>
              <a:gd name="connsiteY3025" fmla="*/ 1487952 h 2160000"/>
              <a:gd name="connsiteX3026" fmla="*/ 3826342 w 10800000"/>
              <a:gd name="connsiteY3026" fmla="*/ 1486195 h 2160000"/>
              <a:gd name="connsiteX3027" fmla="*/ 3826378 w 10800000"/>
              <a:gd name="connsiteY3027" fmla="*/ 1486195 h 2160000"/>
              <a:gd name="connsiteX3028" fmla="*/ 3828142 w 10800000"/>
              <a:gd name="connsiteY3028" fmla="*/ 1487945 h 2160000"/>
              <a:gd name="connsiteX3029" fmla="*/ 3828142 w 10800000"/>
              <a:gd name="connsiteY3029" fmla="*/ 1487952 h 2160000"/>
              <a:gd name="connsiteX3030" fmla="*/ 3827638 w 10800000"/>
              <a:gd name="connsiteY3030" fmla="*/ 1489155 h 2160000"/>
              <a:gd name="connsiteX3031" fmla="*/ 3826378 w 10800000"/>
              <a:gd name="connsiteY3031" fmla="*/ 1489710 h 2160000"/>
              <a:gd name="connsiteX3032" fmla="*/ 3826234 w 10800000"/>
              <a:gd name="connsiteY3032" fmla="*/ 1489710 h 2160000"/>
              <a:gd name="connsiteX3033" fmla="*/ 3917073 w 10800000"/>
              <a:gd name="connsiteY3033" fmla="*/ 1490412 h 2160000"/>
              <a:gd name="connsiteX3034" fmla="*/ 3913905 w 10800000"/>
              <a:gd name="connsiteY3034" fmla="*/ 1487258 h 2160000"/>
              <a:gd name="connsiteX3035" fmla="*/ 3913905 w 10800000"/>
              <a:gd name="connsiteY3035" fmla="*/ 1487247 h 2160000"/>
              <a:gd name="connsiteX3036" fmla="*/ 3917073 w 10800000"/>
              <a:gd name="connsiteY3036" fmla="*/ 1484087 h 2160000"/>
              <a:gd name="connsiteX3037" fmla="*/ 3920242 w 10800000"/>
              <a:gd name="connsiteY3037" fmla="*/ 1487247 h 2160000"/>
              <a:gd name="connsiteX3038" fmla="*/ 3917073 w 10800000"/>
              <a:gd name="connsiteY3038" fmla="*/ 1490412 h 2160000"/>
              <a:gd name="connsiteX3039" fmla="*/ 4007589 w 10800000"/>
              <a:gd name="connsiteY3039" fmla="*/ 1491281 h 2160000"/>
              <a:gd name="connsiteX3040" fmla="*/ 4003016 w 10800000"/>
              <a:gd name="connsiteY3040" fmla="*/ 1486381 h 2160000"/>
              <a:gd name="connsiteX3041" fmla="*/ 4007949 w 10800000"/>
              <a:gd name="connsiteY3041" fmla="*/ 1481459 h 2160000"/>
              <a:gd name="connsiteX3042" fmla="*/ 4007985 w 10800000"/>
              <a:gd name="connsiteY3042" fmla="*/ 1481459 h 2160000"/>
              <a:gd name="connsiteX3043" fmla="*/ 4012917 w 10800000"/>
              <a:gd name="connsiteY3043" fmla="*/ 1486381 h 2160000"/>
              <a:gd name="connsiteX3044" fmla="*/ 4007985 w 10800000"/>
              <a:gd name="connsiteY3044" fmla="*/ 1491281 h 2160000"/>
              <a:gd name="connsiteX3045" fmla="*/ 4007589 w 10800000"/>
              <a:gd name="connsiteY3045" fmla="*/ 1491281 h 2160000"/>
              <a:gd name="connsiteX3046" fmla="*/ 4099040 w 10800000"/>
              <a:gd name="connsiteY3046" fmla="*/ 1492337 h 2160000"/>
              <a:gd name="connsiteX3047" fmla="*/ 4091983 w 10800000"/>
              <a:gd name="connsiteY3047" fmla="*/ 1485325 h 2160000"/>
              <a:gd name="connsiteX3048" fmla="*/ 4099040 w 10800000"/>
              <a:gd name="connsiteY3048" fmla="*/ 1478295 h 2160000"/>
              <a:gd name="connsiteX3049" fmla="*/ 4106097 w 10800000"/>
              <a:gd name="connsiteY3049" fmla="*/ 1485304 h 2160000"/>
              <a:gd name="connsiteX3050" fmla="*/ 4106097 w 10800000"/>
              <a:gd name="connsiteY3050" fmla="*/ 1485325 h 2160000"/>
              <a:gd name="connsiteX3051" fmla="*/ 4099040 w 10800000"/>
              <a:gd name="connsiteY3051" fmla="*/ 1492337 h 2160000"/>
              <a:gd name="connsiteX3052" fmla="*/ 4190095 w 10800000"/>
              <a:gd name="connsiteY3052" fmla="*/ 1493390 h 2160000"/>
              <a:gd name="connsiteX3053" fmla="*/ 4180950 w 10800000"/>
              <a:gd name="connsiteY3053" fmla="*/ 1484273 h 2160000"/>
              <a:gd name="connsiteX3054" fmla="*/ 4190095 w 10800000"/>
              <a:gd name="connsiteY3054" fmla="*/ 1475152 h 2160000"/>
              <a:gd name="connsiteX3055" fmla="*/ 4199277 w 10800000"/>
              <a:gd name="connsiteY3055" fmla="*/ 1484273 h 2160000"/>
              <a:gd name="connsiteX3056" fmla="*/ 4190095 w 10800000"/>
              <a:gd name="connsiteY3056" fmla="*/ 1493390 h 2160000"/>
              <a:gd name="connsiteX3057" fmla="*/ 4281187 w 10800000"/>
              <a:gd name="connsiteY3057" fmla="*/ 1494446 h 2160000"/>
              <a:gd name="connsiteX3058" fmla="*/ 4269882 w 10800000"/>
              <a:gd name="connsiteY3058" fmla="*/ 1483217 h 2160000"/>
              <a:gd name="connsiteX3059" fmla="*/ 4281187 w 10800000"/>
              <a:gd name="connsiteY3059" fmla="*/ 1471988 h 2160000"/>
              <a:gd name="connsiteX3060" fmla="*/ 4292492 w 10800000"/>
              <a:gd name="connsiteY3060" fmla="*/ 1483217 h 2160000"/>
              <a:gd name="connsiteX3061" fmla="*/ 4281187 w 10800000"/>
              <a:gd name="connsiteY3061" fmla="*/ 1494446 h 2160000"/>
              <a:gd name="connsiteX3062" fmla="*/ 4372278 w 10800000"/>
              <a:gd name="connsiteY3062" fmla="*/ 1495498 h 2160000"/>
              <a:gd name="connsiteX3063" fmla="*/ 4358849 w 10800000"/>
              <a:gd name="connsiteY3063" fmla="*/ 1482164 h 2160000"/>
              <a:gd name="connsiteX3064" fmla="*/ 4358849 w 10800000"/>
              <a:gd name="connsiteY3064" fmla="*/ 1482161 h 2160000"/>
              <a:gd name="connsiteX3065" fmla="*/ 4372242 w 10800000"/>
              <a:gd name="connsiteY3065" fmla="*/ 1468827 h 2160000"/>
              <a:gd name="connsiteX3066" fmla="*/ 4372278 w 10800000"/>
              <a:gd name="connsiteY3066" fmla="*/ 1468827 h 2160000"/>
              <a:gd name="connsiteX3067" fmla="*/ 4385672 w 10800000"/>
              <a:gd name="connsiteY3067" fmla="*/ 1482161 h 2160000"/>
              <a:gd name="connsiteX3068" fmla="*/ 4372278 w 10800000"/>
              <a:gd name="connsiteY3068" fmla="*/ 1495498 h 2160000"/>
              <a:gd name="connsiteX3069" fmla="*/ 4463334 w 10800000"/>
              <a:gd name="connsiteY3069" fmla="*/ 1496554 h 2160000"/>
              <a:gd name="connsiteX3070" fmla="*/ 4447816 w 10800000"/>
              <a:gd name="connsiteY3070" fmla="*/ 1481108 h 2160000"/>
              <a:gd name="connsiteX3071" fmla="*/ 4463334 w 10800000"/>
              <a:gd name="connsiteY3071" fmla="*/ 1465663 h 2160000"/>
              <a:gd name="connsiteX3072" fmla="*/ 4478852 w 10800000"/>
              <a:gd name="connsiteY3072" fmla="*/ 1481101 h 2160000"/>
              <a:gd name="connsiteX3073" fmla="*/ 4478852 w 10800000"/>
              <a:gd name="connsiteY3073" fmla="*/ 1481108 h 2160000"/>
              <a:gd name="connsiteX3074" fmla="*/ 4463334 w 10800000"/>
              <a:gd name="connsiteY3074" fmla="*/ 1496554 h 2160000"/>
              <a:gd name="connsiteX3075" fmla="*/ 4554389 w 10800000"/>
              <a:gd name="connsiteY3075" fmla="*/ 1497607 h 2160000"/>
              <a:gd name="connsiteX3076" fmla="*/ 4536747 w 10800000"/>
              <a:gd name="connsiteY3076" fmla="*/ 1480070 h 2160000"/>
              <a:gd name="connsiteX3077" fmla="*/ 4536747 w 10800000"/>
              <a:gd name="connsiteY3077" fmla="*/ 1480052 h 2160000"/>
              <a:gd name="connsiteX3078" fmla="*/ 4554389 w 10800000"/>
              <a:gd name="connsiteY3078" fmla="*/ 1462516 h 2160000"/>
              <a:gd name="connsiteX3079" fmla="*/ 4572067 w 10800000"/>
              <a:gd name="connsiteY3079" fmla="*/ 1480052 h 2160000"/>
              <a:gd name="connsiteX3080" fmla="*/ 4554425 w 10800000"/>
              <a:gd name="connsiteY3080" fmla="*/ 1497607 h 2160000"/>
              <a:gd name="connsiteX3081" fmla="*/ 4554389 w 10800000"/>
              <a:gd name="connsiteY3081" fmla="*/ 1497607 h 2160000"/>
              <a:gd name="connsiteX3082" fmla="*/ 4645480 w 10800000"/>
              <a:gd name="connsiteY3082" fmla="*/ 1498662 h 2160000"/>
              <a:gd name="connsiteX3083" fmla="*/ 4625678 w 10800000"/>
              <a:gd name="connsiteY3083" fmla="*/ 1479021 h 2160000"/>
              <a:gd name="connsiteX3084" fmla="*/ 4625678 w 10800000"/>
              <a:gd name="connsiteY3084" fmla="*/ 1479000 h 2160000"/>
              <a:gd name="connsiteX3085" fmla="*/ 4645480 w 10800000"/>
              <a:gd name="connsiteY3085" fmla="*/ 1459355 h 2160000"/>
              <a:gd name="connsiteX3086" fmla="*/ 4665211 w 10800000"/>
              <a:gd name="connsiteY3086" fmla="*/ 1479000 h 2160000"/>
              <a:gd name="connsiteX3087" fmla="*/ 4645480 w 10800000"/>
              <a:gd name="connsiteY3087" fmla="*/ 1498662 h 2160000"/>
              <a:gd name="connsiteX3088" fmla="*/ 4736716 w 10800000"/>
              <a:gd name="connsiteY3088" fmla="*/ 1499883 h 2160000"/>
              <a:gd name="connsiteX3089" fmla="*/ 4714465 w 10800000"/>
              <a:gd name="connsiteY3089" fmla="*/ 1477779 h 2160000"/>
              <a:gd name="connsiteX3090" fmla="*/ 4736716 w 10800000"/>
              <a:gd name="connsiteY3090" fmla="*/ 1455676 h 2160000"/>
              <a:gd name="connsiteX3091" fmla="*/ 4758931 w 10800000"/>
              <a:gd name="connsiteY3091" fmla="*/ 1477779 h 2160000"/>
              <a:gd name="connsiteX3092" fmla="*/ 4736716 w 10800000"/>
              <a:gd name="connsiteY3092" fmla="*/ 1499883 h 2160000"/>
              <a:gd name="connsiteX3093" fmla="*/ 4827771 w 10800000"/>
              <a:gd name="connsiteY3093" fmla="*/ 1500939 h 2160000"/>
              <a:gd name="connsiteX3094" fmla="*/ 4803432 w 10800000"/>
              <a:gd name="connsiteY3094" fmla="*/ 1476723 h 2160000"/>
              <a:gd name="connsiteX3095" fmla="*/ 4827771 w 10800000"/>
              <a:gd name="connsiteY3095" fmla="*/ 1452511 h 2160000"/>
              <a:gd name="connsiteX3096" fmla="*/ 4852146 w 10800000"/>
              <a:gd name="connsiteY3096" fmla="*/ 1476723 h 2160000"/>
              <a:gd name="connsiteX3097" fmla="*/ 4827771 w 10800000"/>
              <a:gd name="connsiteY3097" fmla="*/ 1500939 h 2160000"/>
              <a:gd name="connsiteX3098" fmla="*/ 4918827 w 10800000"/>
              <a:gd name="connsiteY3098" fmla="*/ 1501991 h 2160000"/>
              <a:gd name="connsiteX3099" fmla="*/ 4892364 w 10800000"/>
              <a:gd name="connsiteY3099" fmla="*/ 1475675 h 2160000"/>
              <a:gd name="connsiteX3100" fmla="*/ 4892364 w 10800000"/>
              <a:gd name="connsiteY3100" fmla="*/ 1475671 h 2160000"/>
              <a:gd name="connsiteX3101" fmla="*/ 4918827 w 10800000"/>
              <a:gd name="connsiteY3101" fmla="*/ 1449347 h 2160000"/>
              <a:gd name="connsiteX3102" fmla="*/ 4945326 w 10800000"/>
              <a:gd name="connsiteY3102" fmla="*/ 1475667 h 2160000"/>
              <a:gd name="connsiteX3103" fmla="*/ 4945326 w 10800000"/>
              <a:gd name="connsiteY3103" fmla="*/ 1475671 h 2160000"/>
              <a:gd name="connsiteX3104" fmla="*/ 4918863 w 10800000"/>
              <a:gd name="connsiteY3104" fmla="*/ 1501991 h 2160000"/>
              <a:gd name="connsiteX3105" fmla="*/ 4918827 w 10800000"/>
              <a:gd name="connsiteY3105" fmla="*/ 1501991 h 2160000"/>
              <a:gd name="connsiteX3106" fmla="*/ 5009918 w 10800000"/>
              <a:gd name="connsiteY3106" fmla="*/ 1503047 h 2160000"/>
              <a:gd name="connsiteX3107" fmla="*/ 4981330 w 10800000"/>
              <a:gd name="connsiteY3107" fmla="*/ 1474626 h 2160000"/>
              <a:gd name="connsiteX3108" fmla="*/ 4981330 w 10800000"/>
              <a:gd name="connsiteY3108" fmla="*/ 1474615 h 2160000"/>
              <a:gd name="connsiteX3109" fmla="*/ 5009918 w 10800000"/>
              <a:gd name="connsiteY3109" fmla="*/ 1446186 h 2160000"/>
              <a:gd name="connsiteX3110" fmla="*/ 5038505 w 10800000"/>
              <a:gd name="connsiteY3110" fmla="*/ 1474604 h 2160000"/>
              <a:gd name="connsiteX3111" fmla="*/ 5038505 w 10800000"/>
              <a:gd name="connsiteY3111" fmla="*/ 1474615 h 2160000"/>
              <a:gd name="connsiteX3112" fmla="*/ 5009918 w 10800000"/>
              <a:gd name="connsiteY3112" fmla="*/ 1503047 h 2160000"/>
              <a:gd name="connsiteX3113" fmla="*/ 5101010 w 10800000"/>
              <a:gd name="connsiteY3113" fmla="*/ 1504100 h 2160000"/>
              <a:gd name="connsiteX3114" fmla="*/ 5070262 w 10800000"/>
              <a:gd name="connsiteY3114" fmla="*/ 1473577 h 2160000"/>
              <a:gd name="connsiteX3115" fmla="*/ 5070262 w 10800000"/>
              <a:gd name="connsiteY3115" fmla="*/ 1473563 h 2160000"/>
              <a:gd name="connsiteX3116" fmla="*/ 5101010 w 10800000"/>
              <a:gd name="connsiteY3116" fmla="*/ 1443040 h 2160000"/>
              <a:gd name="connsiteX3117" fmla="*/ 5131686 w 10800000"/>
              <a:gd name="connsiteY3117" fmla="*/ 1473563 h 2160000"/>
              <a:gd name="connsiteX3118" fmla="*/ 5101010 w 10800000"/>
              <a:gd name="connsiteY3118" fmla="*/ 1504100 h 2160000"/>
              <a:gd name="connsiteX3119" fmla="*/ 5192065 w 10800000"/>
              <a:gd name="connsiteY3119" fmla="*/ 1505156 h 2160000"/>
              <a:gd name="connsiteX3120" fmla="*/ 5159229 w 10800000"/>
              <a:gd name="connsiteY3120" fmla="*/ 1472514 h 2160000"/>
              <a:gd name="connsiteX3121" fmla="*/ 5159229 w 10800000"/>
              <a:gd name="connsiteY3121" fmla="*/ 1472507 h 2160000"/>
              <a:gd name="connsiteX3122" fmla="*/ 5192065 w 10800000"/>
              <a:gd name="connsiteY3122" fmla="*/ 1439879 h 2160000"/>
              <a:gd name="connsiteX3123" fmla="*/ 5224901 w 10800000"/>
              <a:gd name="connsiteY3123" fmla="*/ 1472503 h 2160000"/>
              <a:gd name="connsiteX3124" fmla="*/ 5224901 w 10800000"/>
              <a:gd name="connsiteY3124" fmla="*/ 1472507 h 2160000"/>
              <a:gd name="connsiteX3125" fmla="*/ 5192065 w 10800000"/>
              <a:gd name="connsiteY3125" fmla="*/ 1505156 h 2160000"/>
              <a:gd name="connsiteX3126" fmla="*/ 5283300 w 10800000"/>
              <a:gd name="connsiteY3126" fmla="*/ 1506376 h 2160000"/>
              <a:gd name="connsiteX3127" fmla="*/ 5248016 w 10800000"/>
              <a:gd name="connsiteY3127" fmla="*/ 1471300 h 2160000"/>
              <a:gd name="connsiteX3128" fmla="*/ 5248016 w 10800000"/>
              <a:gd name="connsiteY3128" fmla="*/ 1471286 h 2160000"/>
              <a:gd name="connsiteX3129" fmla="*/ 5283300 w 10800000"/>
              <a:gd name="connsiteY3129" fmla="*/ 1436196 h 2160000"/>
              <a:gd name="connsiteX3130" fmla="*/ 5318620 w 10800000"/>
              <a:gd name="connsiteY3130" fmla="*/ 1471286 h 2160000"/>
              <a:gd name="connsiteX3131" fmla="*/ 5283300 w 10800000"/>
              <a:gd name="connsiteY3131" fmla="*/ 1506376 h 2160000"/>
              <a:gd name="connsiteX3132" fmla="*/ 5374212 w 10800000"/>
              <a:gd name="connsiteY3132" fmla="*/ 1507264 h 2160000"/>
              <a:gd name="connsiteX3133" fmla="*/ 5337127 w 10800000"/>
              <a:gd name="connsiteY3133" fmla="*/ 1470416 h 2160000"/>
              <a:gd name="connsiteX3134" fmla="*/ 5374176 w 10800000"/>
              <a:gd name="connsiteY3134" fmla="*/ 1433550 h 2160000"/>
              <a:gd name="connsiteX3135" fmla="*/ 5374212 w 10800000"/>
              <a:gd name="connsiteY3135" fmla="*/ 1433550 h 2160000"/>
              <a:gd name="connsiteX3136" fmla="*/ 5411260 w 10800000"/>
              <a:gd name="connsiteY3136" fmla="*/ 1470402 h 2160000"/>
              <a:gd name="connsiteX3137" fmla="*/ 5411260 w 10800000"/>
              <a:gd name="connsiteY3137" fmla="*/ 1470416 h 2160000"/>
              <a:gd name="connsiteX3138" fmla="*/ 5374212 w 10800000"/>
              <a:gd name="connsiteY3138" fmla="*/ 1507264 h 2160000"/>
              <a:gd name="connsiteX3139" fmla="*/ 5465447 w 10800000"/>
              <a:gd name="connsiteY3139" fmla="*/ 1508485 h 2160000"/>
              <a:gd name="connsiteX3140" fmla="*/ 5425914 w 10800000"/>
              <a:gd name="connsiteY3140" fmla="*/ 1469185 h 2160000"/>
              <a:gd name="connsiteX3141" fmla="*/ 5425914 w 10800000"/>
              <a:gd name="connsiteY3141" fmla="*/ 1469178 h 2160000"/>
              <a:gd name="connsiteX3142" fmla="*/ 5465447 w 10800000"/>
              <a:gd name="connsiteY3142" fmla="*/ 1429871 h 2160000"/>
              <a:gd name="connsiteX3143" fmla="*/ 5504980 w 10800000"/>
              <a:gd name="connsiteY3143" fmla="*/ 1469174 h 2160000"/>
              <a:gd name="connsiteX3144" fmla="*/ 5504980 w 10800000"/>
              <a:gd name="connsiteY3144" fmla="*/ 1469178 h 2160000"/>
              <a:gd name="connsiteX3145" fmla="*/ 5465447 w 10800000"/>
              <a:gd name="connsiteY3145" fmla="*/ 1508485 h 2160000"/>
              <a:gd name="connsiteX3146" fmla="*/ 5556538 w 10800000"/>
              <a:gd name="connsiteY3146" fmla="*/ 1509541 h 2160000"/>
              <a:gd name="connsiteX3147" fmla="*/ 5514881 w 10800000"/>
              <a:gd name="connsiteY3147" fmla="*/ 1468136 h 2160000"/>
              <a:gd name="connsiteX3148" fmla="*/ 5514881 w 10800000"/>
              <a:gd name="connsiteY3148" fmla="*/ 1468125 h 2160000"/>
              <a:gd name="connsiteX3149" fmla="*/ 5556538 w 10800000"/>
              <a:gd name="connsiteY3149" fmla="*/ 1426724 h 2160000"/>
              <a:gd name="connsiteX3150" fmla="*/ 5598160 w 10800000"/>
              <a:gd name="connsiteY3150" fmla="*/ 1468125 h 2160000"/>
              <a:gd name="connsiteX3151" fmla="*/ 5556538 w 10800000"/>
              <a:gd name="connsiteY3151" fmla="*/ 1509541 h 2160000"/>
              <a:gd name="connsiteX3152" fmla="*/ 6688052 w 10800000"/>
              <a:gd name="connsiteY3152" fmla="*/ 1514065 h 2160000"/>
              <a:gd name="connsiteX3153" fmla="*/ 6694857 w 10800000"/>
              <a:gd name="connsiteY3153" fmla="*/ 1506405 h 2160000"/>
              <a:gd name="connsiteX3154" fmla="*/ 6694281 w 10800000"/>
              <a:gd name="connsiteY3154" fmla="*/ 1505886 h 2160000"/>
              <a:gd name="connsiteX3155" fmla="*/ 6686179 w 10800000"/>
              <a:gd name="connsiteY3155" fmla="*/ 1511935 h 2160000"/>
              <a:gd name="connsiteX3156" fmla="*/ 6688052 w 10800000"/>
              <a:gd name="connsiteY3156" fmla="*/ 1514065 h 2160000"/>
              <a:gd name="connsiteX3157" fmla="*/ 6597032 w 10800000"/>
              <a:gd name="connsiteY3157" fmla="*/ 1518651 h 2160000"/>
              <a:gd name="connsiteX3158" fmla="*/ 6607006 w 10800000"/>
              <a:gd name="connsiteY3158" fmla="*/ 1507422 h 2160000"/>
              <a:gd name="connsiteX3159" fmla="*/ 6602937 w 10800000"/>
              <a:gd name="connsiteY3159" fmla="*/ 1503871 h 2160000"/>
              <a:gd name="connsiteX3160" fmla="*/ 6591524 w 10800000"/>
              <a:gd name="connsiteY3160" fmla="*/ 1512344 h 2160000"/>
              <a:gd name="connsiteX3161" fmla="*/ 6597032 w 10800000"/>
              <a:gd name="connsiteY3161" fmla="*/ 1518651 h 2160000"/>
              <a:gd name="connsiteX3162" fmla="*/ 6505725 w 10800000"/>
              <a:gd name="connsiteY3162" fmla="*/ 1524052 h 2160000"/>
              <a:gd name="connsiteX3163" fmla="*/ 6519407 w 10800000"/>
              <a:gd name="connsiteY3163" fmla="*/ 1508331 h 2160000"/>
              <a:gd name="connsiteX3164" fmla="*/ 6511990 w 10800000"/>
              <a:gd name="connsiteY3164" fmla="*/ 1501909 h 2160000"/>
              <a:gd name="connsiteX3165" fmla="*/ 6496328 w 10800000"/>
              <a:gd name="connsiteY3165" fmla="*/ 1513249 h 2160000"/>
              <a:gd name="connsiteX3166" fmla="*/ 6505725 w 10800000"/>
              <a:gd name="connsiteY3166" fmla="*/ 1524052 h 2160000"/>
              <a:gd name="connsiteX3167" fmla="*/ 6414958 w 10800000"/>
              <a:gd name="connsiteY3167" fmla="*/ 1529676 h 2160000"/>
              <a:gd name="connsiteX3168" fmla="*/ 6432276 w 10800000"/>
              <a:gd name="connsiteY3168" fmla="*/ 1509605 h 2160000"/>
              <a:gd name="connsiteX3169" fmla="*/ 6420898 w 10800000"/>
              <a:gd name="connsiteY3169" fmla="*/ 1499951 h 2160000"/>
              <a:gd name="connsiteX3170" fmla="*/ 6401312 w 10800000"/>
              <a:gd name="connsiteY3170" fmla="*/ 1513822 h 2160000"/>
              <a:gd name="connsiteX3171" fmla="*/ 6414958 w 10800000"/>
              <a:gd name="connsiteY3171" fmla="*/ 1529676 h 2160000"/>
              <a:gd name="connsiteX3172" fmla="*/ 6323974 w 10800000"/>
              <a:gd name="connsiteY3172" fmla="*/ 1535818 h 2160000"/>
              <a:gd name="connsiteX3173" fmla="*/ 6345145 w 10800000"/>
              <a:gd name="connsiteY3173" fmla="*/ 1510643 h 2160000"/>
              <a:gd name="connsiteX3174" fmla="*/ 6329879 w 10800000"/>
              <a:gd name="connsiteY3174" fmla="*/ 1497821 h 2160000"/>
              <a:gd name="connsiteX3175" fmla="*/ 6305900 w 10800000"/>
              <a:gd name="connsiteY3175" fmla="*/ 1514416 h 2160000"/>
              <a:gd name="connsiteX3176" fmla="*/ 6323974 w 10800000"/>
              <a:gd name="connsiteY3176" fmla="*/ 1535818 h 2160000"/>
              <a:gd name="connsiteX3177" fmla="*/ 6233027 w 10800000"/>
              <a:gd name="connsiteY3177" fmla="*/ 1543697 h 2160000"/>
              <a:gd name="connsiteX3178" fmla="*/ 6258482 w 10800000"/>
              <a:gd name="connsiteY3178" fmla="*/ 1511696 h 2160000"/>
              <a:gd name="connsiteX3179" fmla="*/ 6238788 w 10800000"/>
              <a:gd name="connsiteY3179" fmla="*/ 1495566 h 2160000"/>
              <a:gd name="connsiteX3180" fmla="*/ 6209588 w 10800000"/>
              <a:gd name="connsiteY3180" fmla="*/ 1514914 h 2160000"/>
              <a:gd name="connsiteX3181" fmla="*/ 6233027 w 10800000"/>
              <a:gd name="connsiteY3181" fmla="*/ 1543697 h 2160000"/>
              <a:gd name="connsiteX3182" fmla="*/ 4095620 w 10800000"/>
              <a:gd name="connsiteY3182" fmla="*/ 1578490 h 2160000"/>
              <a:gd name="connsiteX3183" fmla="*/ 4095548 w 10800000"/>
              <a:gd name="connsiteY3183" fmla="*/ 1578472 h 2160000"/>
              <a:gd name="connsiteX3184" fmla="*/ 4095476 w 10800000"/>
              <a:gd name="connsiteY3184" fmla="*/ 1578454 h 2160000"/>
              <a:gd name="connsiteX3185" fmla="*/ 4095476 w 10800000"/>
              <a:gd name="connsiteY3185" fmla="*/ 1578436 h 2160000"/>
              <a:gd name="connsiteX3186" fmla="*/ 4095440 w 10800000"/>
              <a:gd name="connsiteY3186" fmla="*/ 1578436 h 2160000"/>
              <a:gd name="connsiteX3187" fmla="*/ 4095440 w 10800000"/>
              <a:gd name="connsiteY3187" fmla="*/ 1578419 h 2160000"/>
              <a:gd name="connsiteX3188" fmla="*/ 4095404 w 10800000"/>
              <a:gd name="connsiteY3188" fmla="*/ 1578401 h 2160000"/>
              <a:gd name="connsiteX3189" fmla="*/ 4095404 w 10800000"/>
              <a:gd name="connsiteY3189" fmla="*/ 1578379 h 2160000"/>
              <a:gd name="connsiteX3190" fmla="*/ 4095368 w 10800000"/>
              <a:gd name="connsiteY3190" fmla="*/ 1578361 h 2160000"/>
              <a:gd name="connsiteX3191" fmla="*/ 4095332 w 10800000"/>
              <a:gd name="connsiteY3191" fmla="*/ 1578304 h 2160000"/>
              <a:gd name="connsiteX3192" fmla="*/ 4095332 w 10800000"/>
              <a:gd name="connsiteY3192" fmla="*/ 1578286 h 2160000"/>
              <a:gd name="connsiteX3193" fmla="*/ 4095332 w 10800000"/>
              <a:gd name="connsiteY3193" fmla="*/ 1578268 h 2160000"/>
              <a:gd name="connsiteX3194" fmla="*/ 4095296 w 10800000"/>
              <a:gd name="connsiteY3194" fmla="*/ 1578215 h 2160000"/>
              <a:gd name="connsiteX3195" fmla="*/ 4095296 w 10800000"/>
              <a:gd name="connsiteY3195" fmla="*/ 1578157 h 2160000"/>
              <a:gd name="connsiteX3196" fmla="*/ 4095296 w 10800000"/>
              <a:gd name="connsiteY3196" fmla="*/ 1578139 h 2160000"/>
              <a:gd name="connsiteX3197" fmla="*/ 4095296 w 10800000"/>
              <a:gd name="connsiteY3197" fmla="*/ 1578104 h 2160000"/>
              <a:gd name="connsiteX3198" fmla="*/ 4095296 w 10800000"/>
              <a:gd name="connsiteY3198" fmla="*/ 1578086 h 2160000"/>
              <a:gd name="connsiteX3199" fmla="*/ 4095296 w 10800000"/>
              <a:gd name="connsiteY3199" fmla="*/ 1578028 h 2160000"/>
              <a:gd name="connsiteX3200" fmla="*/ 4095332 w 10800000"/>
              <a:gd name="connsiteY3200" fmla="*/ 1578007 h 2160000"/>
              <a:gd name="connsiteX3201" fmla="*/ 4095332 w 10800000"/>
              <a:gd name="connsiteY3201" fmla="*/ 1577950 h 2160000"/>
              <a:gd name="connsiteX3202" fmla="*/ 4095368 w 10800000"/>
              <a:gd name="connsiteY3202" fmla="*/ 1577932 h 2160000"/>
              <a:gd name="connsiteX3203" fmla="*/ 4095368 w 10800000"/>
              <a:gd name="connsiteY3203" fmla="*/ 1577914 h 2160000"/>
              <a:gd name="connsiteX3204" fmla="*/ 4095404 w 10800000"/>
              <a:gd name="connsiteY3204" fmla="*/ 1577896 h 2160000"/>
              <a:gd name="connsiteX3205" fmla="*/ 4095404 w 10800000"/>
              <a:gd name="connsiteY3205" fmla="*/ 1577878 h 2160000"/>
              <a:gd name="connsiteX3206" fmla="*/ 4095440 w 10800000"/>
              <a:gd name="connsiteY3206" fmla="*/ 1577860 h 2160000"/>
              <a:gd name="connsiteX3207" fmla="*/ 4095440 w 10800000"/>
              <a:gd name="connsiteY3207" fmla="*/ 1577839 h 2160000"/>
              <a:gd name="connsiteX3208" fmla="*/ 4095476 w 10800000"/>
              <a:gd name="connsiteY3208" fmla="*/ 1577821 h 2160000"/>
              <a:gd name="connsiteX3209" fmla="*/ 4095548 w 10800000"/>
              <a:gd name="connsiteY3209" fmla="*/ 1577803 h 2160000"/>
              <a:gd name="connsiteX3210" fmla="*/ 4095620 w 10800000"/>
              <a:gd name="connsiteY3210" fmla="*/ 1577785 h 2160000"/>
              <a:gd name="connsiteX3211" fmla="*/ 4095692 w 10800000"/>
              <a:gd name="connsiteY3211" fmla="*/ 1577785 h 2160000"/>
              <a:gd name="connsiteX3212" fmla="*/ 4095764 w 10800000"/>
              <a:gd name="connsiteY3212" fmla="*/ 1577785 h 2160000"/>
              <a:gd name="connsiteX3213" fmla="*/ 4095800 w 10800000"/>
              <a:gd name="connsiteY3213" fmla="*/ 1577785 h 2160000"/>
              <a:gd name="connsiteX3214" fmla="*/ 4095872 w 10800000"/>
              <a:gd name="connsiteY3214" fmla="*/ 1577803 h 2160000"/>
              <a:gd name="connsiteX3215" fmla="*/ 4095872 w 10800000"/>
              <a:gd name="connsiteY3215" fmla="*/ 1577821 h 2160000"/>
              <a:gd name="connsiteX3216" fmla="*/ 4095944 w 10800000"/>
              <a:gd name="connsiteY3216" fmla="*/ 1577839 h 2160000"/>
              <a:gd name="connsiteX3217" fmla="*/ 4095980 w 10800000"/>
              <a:gd name="connsiteY3217" fmla="*/ 1577860 h 2160000"/>
              <a:gd name="connsiteX3218" fmla="*/ 4095980 w 10800000"/>
              <a:gd name="connsiteY3218" fmla="*/ 1577878 h 2160000"/>
              <a:gd name="connsiteX3219" fmla="*/ 4096016 w 10800000"/>
              <a:gd name="connsiteY3219" fmla="*/ 1577896 h 2160000"/>
              <a:gd name="connsiteX3220" fmla="*/ 4096016 w 10800000"/>
              <a:gd name="connsiteY3220" fmla="*/ 1577914 h 2160000"/>
              <a:gd name="connsiteX3221" fmla="*/ 4096052 w 10800000"/>
              <a:gd name="connsiteY3221" fmla="*/ 1577932 h 2160000"/>
              <a:gd name="connsiteX3222" fmla="*/ 4096052 w 10800000"/>
              <a:gd name="connsiteY3222" fmla="*/ 1577989 h 2160000"/>
              <a:gd name="connsiteX3223" fmla="*/ 4096088 w 10800000"/>
              <a:gd name="connsiteY3223" fmla="*/ 1578007 h 2160000"/>
              <a:gd name="connsiteX3224" fmla="*/ 4096088 w 10800000"/>
              <a:gd name="connsiteY3224" fmla="*/ 1578064 h 2160000"/>
              <a:gd name="connsiteX3225" fmla="*/ 4096088 w 10800000"/>
              <a:gd name="connsiteY3225" fmla="*/ 1578086 h 2160000"/>
              <a:gd name="connsiteX3226" fmla="*/ 4096088 w 10800000"/>
              <a:gd name="connsiteY3226" fmla="*/ 1578143 h 2160000"/>
              <a:gd name="connsiteX3227" fmla="*/ 4096088 w 10800000"/>
              <a:gd name="connsiteY3227" fmla="*/ 1578197 h 2160000"/>
              <a:gd name="connsiteX3228" fmla="*/ 4096088 w 10800000"/>
              <a:gd name="connsiteY3228" fmla="*/ 1578254 h 2160000"/>
              <a:gd name="connsiteX3229" fmla="*/ 4096088 w 10800000"/>
              <a:gd name="connsiteY3229" fmla="*/ 1578272 h 2160000"/>
              <a:gd name="connsiteX3230" fmla="*/ 4096052 w 10800000"/>
              <a:gd name="connsiteY3230" fmla="*/ 1578290 h 2160000"/>
              <a:gd name="connsiteX3231" fmla="*/ 4096052 w 10800000"/>
              <a:gd name="connsiteY3231" fmla="*/ 1578343 h 2160000"/>
              <a:gd name="connsiteX3232" fmla="*/ 4096016 w 10800000"/>
              <a:gd name="connsiteY3232" fmla="*/ 1578361 h 2160000"/>
              <a:gd name="connsiteX3233" fmla="*/ 4096016 w 10800000"/>
              <a:gd name="connsiteY3233" fmla="*/ 1578379 h 2160000"/>
              <a:gd name="connsiteX3234" fmla="*/ 4095980 w 10800000"/>
              <a:gd name="connsiteY3234" fmla="*/ 1578397 h 2160000"/>
              <a:gd name="connsiteX3235" fmla="*/ 4095980 w 10800000"/>
              <a:gd name="connsiteY3235" fmla="*/ 1578419 h 2160000"/>
              <a:gd name="connsiteX3236" fmla="*/ 4095908 w 10800000"/>
              <a:gd name="connsiteY3236" fmla="*/ 1578436 h 2160000"/>
              <a:gd name="connsiteX3237" fmla="*/ 4095872 w 10800000"/>
              <a:gd name="connsiteY3237" fmla="*/ 1578454 h 2160000"/>
              <a:gd name="connsiteX3238" fmla="*/ 4095800 w 10800000"/>
              <a:gd name="connsiteY3238" fmla="*/ 1578472 h 2160000"/>
              <a:gd name="connsiteX3239" fmla="*/ 4095728 w 10800000"/>
              <a:gd name="connsiteY3239" fmla="*/ 1578490 h 2160000"/>
              <a:gd name="connsiteX3240" fmla="*/ 4095692 w 10800000"/>
              <a:gd name="connsiteY3240" fmla="*/ 1578490 h 2160000"/>
              <a:gd name="connsiteX3241" fmla="*/ 4095656 w 10800000"/>
              <a:gd name="connsiteY3241" fmla="*/ 1578490 h 2160000"/>
              <a:gd name="connsiteX3242" fmla="*/ 4185775 w 10800000"/>
              <a:gd name="connsiteY3242" fmla="*/ 1578658 h 2160000"/>
              <a:gd name="connsiteX3243" fmla="*/ 4185163 w 10800000"/>
              <a:gd name="connsiteY3243" fmla="*/ 1577957 h 2160000"/>
              <a:gd name="connsiteX3244" fmla="*/ 4185883 w 10800000"/>
              <a:gd name="connsiteY3244" fmla="*/ 1577255 h 2160000"/>
              <a:gd name="connsiteX3245" fmla="*/ 4185919 w 10800000"/>
              <a:gd name="connsiteY3245" fmla="*/ 1577255 h 2160000"/>
              <a:gd name="connsiteX3246" fmla="*/ 4185919 w 10800000"/>
              <a:gd name="connsiteY3246" fmla="*/ 1577273 h 2160000"/>
              <a:gd name="connsiteX3247" fmla="*/ 4185955 w 10800000"/>
              <a:gd name="connsiteY3247" fmla="*/ 1577273 h 2160000"/>
              <a:gd name="connsiteX3248" fmla="*/ 4185991 w 10800000"/>
              <a:gd name="connsiteY3248" fmla="*/ 1577273 h 2160000"/>
              <a:gd name="connsiteX3249" fmla="*/ 4186027 w 10800000"/>
              <a:gd name="connsiteY3249" fmla="*/ 1577273 h 2160000"/>
              <a:gd name="connsiteX3250" fmla="*/ 4186063 w 10800000"/>
              <a:gd name="connsiteY3250" fmla="*/ 1577291 h 2160000"/>
              <a:gd name="connsiteX3251" fmla="*/ 4186099 w 10800000"/>
              <a:gd name="connsiteY3251" fmla="*/ 1577291 h 2160000"/>
              <a:gd name="connsiteX3252" fmla="*/ 4186099 w 10800000"/>
              <a:gd name="connsiteY3252" fmla="*/ 1577309 h 2160000"/>
              <a:gd name="connsiteX3253" fmla="*/ 4186135 w 10800000"/>
              <a:gd name="connsiteY3253" fmla="*/ 1577309 h 2160000"/>
              <a:gd name="connsiteX3254" fmla="*/ 4186171 w 10800000"/>
              <a:gd name="connsiteY3254" fmla="*/ 1577327 h 2160000"/>
              <a:gd name="connsiteX3255" fmla="*/ 4186207 w 10800000"/>
              <a:gd name="connsiteY3255" fmla="*/ 1577345 h 2160000"/>
              <a:gd name="connsiteX3256" fmla="*/ 4186243 w 10800000"/>
              <a:gd name="connsiteY3256" fmla="*/ 1577366 h 2160000"/>
              <a:gd name="connsiteX3257" fmla="*/ 4186279 w 10800000"/>
              <a:gd name="connsiteY3257" fmla="*/ 1577384 h 2160000"/>
              <a:gd name="connsiteX3258" fmla="*/ 4186279 w 10800000"/>
              <a:gd name="connsiteY3258" fmla="*/ 1577402 h 2160000"/>
              <a:gd name="connsiteX3259" fmla="*/ 4186315 w 10800000"/>
              <a:gd name="connsiteY3259" fmla="*/ 1577420 h 2160000"/>
              <a:gd name="connsiteX3260" fmla="*/ 4186351 w 10800000"/>
              <a:gd name="connsiteY3260" fmla="*/ 1577438 h 2160000"/>
              <a:gd name="connsiteX3261" fmla="*/ 4186351 w 10800000"/>
              <a:gd name="connsiteY3261" fmla="*/ 1577459 h 2160000"/>
              <a:gd name="connsiteX3262" fmla="*/ 4186387 w 10800000"/>
              <a:gd name="connsiteY3262" fmla="*/ 1577459 h 2160000"/>
              <a:gd name="connsiteX3263" fmla="*/ 4186387 w 10800000"/>
              <a:gd name="connsiteY3263" fmla="*/ 1577477 h 2160000"/>
              <a:gd name="connsiteX3264" fmla="*/ 4186387 w 10800000"/>
              <a:gd name="connsiteY3264" fmla="*/ 1577495 h 2160000"/>
              <a:gd name="connsiteX3265" fmla="*/ 4186423 w 10800000"/>
              <a:gd name="connsiteY3265" fmla="*/ 1577495 h 2160000"/>
              <a:gd name="connsiteX3266" fmla="*/ 4186423 w 10800000"/>
              <a:gd name="connsiteY3266" fmla="*/ 1577513 h 2160000"/>
              <a:gd name="connsiteX3267" fmla="*/ 4186423 w 10800000"/>
              <a:gd name="connsiteY3267" fmla="*/ 1577531 h 2160000"/>
              <a:gd name="connsiteX3268" fmla="*/ 4186459 w 10800000"/>
              <a:gd name="connsiteY3268" fmla="*/ 1577549 h 2160000"/>
              <a:gd name="connsiteX3269" fmla="*/ 4186459 w 10800000"/>
              <a:gd name="connsiteY3269" fmla="*/ 1577570 h 2160000"/>
              <a:gd name="connsiteX3270" fmla="*/ 4186459 w 10800000"/>
              <a:gd name="connsiteY3270" fmla="*/ 1577588 h 2160000"/>
              <a:gd name="connsiteX3271" fmla="*/ 4186495 w 10800000"/>
              <a:gd name="connsiteY3271" fmla="*/ 1577606 h 2160000"/>
              <a:gd name="connsiteX3272" fmla="*/ 4186495 w 10800000"/>
              <a:gd name="connsiteY3272" fmla="*/ 1577624 h 2160000"/>
              <a:gd name="connsiteX3273" fmla="*/ 4186495 w 10800000"/>
              <a:gd name="connsiteY3273" fmla="*/ 1577642 h 2160000"/>
              <a:gd name="connsiteX3274" fmla="*/ 4186531 w 10800000"/>
              <a:gd name="connsiteY3274" fmla="*/ 1577660 h 2160000"/>
              <a:gd name="connsiteX3275" fmla="*/ 4186531 w 10800000"/>
              <a:gd name="connsiteY3275" fmla="*/ 1577681 h 2160000"/>
              <a:gd name="connsiteX3276" fmla="*/ 4186531 w 10800000"/>
              <a:gd name="connsiteY3276" fmla="*/ 1577699 h 2160000"/>
              <a:gd name="connsiteX3277" fmla="*/ 4186531 w 10800000"/>
              <a:gd name="connsiteY3277" fmla="*/ 1577717 h 2160000"/>
              <a:gd name="connsiteX3278" fmla="*/ 4186531 w 10800000"/>
              <a:gd name="connsiteY3278" fmla="*/ 1577735 h 2160000"/>
              <a:gd name="connsiteX3279" fmla="*/ 4186567 w 10800000"/>
              <a:gd name="connsiteY3279" fmla="*/ 1577753 h 2160000"/>
              <a:gd name="connsiteX3280" fmla="*/ 4186567 w 10800000"/>
              <a:gd name="connsiteY3280" fmla="*/ 1577771 h 2160000"/>
              <a:gd name="connsiteX3281" fmla="*/ 4186567 w 10800000"/>
              <a:gd name="connsiteY3281" fmla="*/ 1577792 h 2160000"/>
              <a:gd name="connsiteX3282" fmla="*/ 4186567 w 10800000"/>
              <a:gd name="connsiteY3282" fmla="*/ 1577810 h 2160000"/>
              <a:gd name="connsiteX3283" fmla="*/ 4186567 w 10800000"/>
              <a:gd name="connsiteY3283" fmla="*/ 1577828 h 2160000"/>
              <a:gd name="connsiteX3284" fmla="*/ 4186567 w 10800000"/>
              <a:gd name="connsiteY3284" fmla="*/ 1577846 h 2160000"/>
              <a:gd name="connsiteX3285" fmla="*/ 4186567 w 10800000"/>
              <a:gd name="connsiteY3285" fmla="*/ 1577864 h 2160000"/>
              <a:gd name="connsiteX3286" fmla="*/ 4186567 w 10800000"/>
              <a:gd name="connsiteY3286" fmla="*/ 1577882 h 2160000"/>
              <a:gd name="connsiteX3287" fmla="*/ 4186567 w 10800000"/>
              <a:gd name="connsiteY3287" fmla="*/ 1577903 h 2160000"/>
              <a:gd name="connsiteX3288" fmla="*/ 4186567 w 10800000"/>
              <a:gd name="connsiteY3288" fmla="*/ 1577921 h 2160000"/>
              <a:gd name="connsiteX3289" fmla="*/ 4186567 w 10800000"/>
              <a:gd name="connsiteY3289" fmla="*/ 1577939 h 2160000"/>
              <a:gd name="connsiteX3290" fmla="*/ 4186567 w 10800000"/>
              <a:gd name="connsiteY3290" fmla="*/ 1577957 h 2160000"/>
              <a:gd name="connsiteX3291" fmla="*/ 4186567 w 10800000"/>
              <a:gd name="connsiteY3291" fmla="*/ 1577975 h 2160000"/>
              <a:gd name="connsiteX3292" fmla="*/ 4186567 w 10800000"/>
              <a:gd name="connsiteY3292" fmla="*/ 1577993 h 2160000"/>
              <a:gd name="connsiteX3293" fmla="*/ 4186567 w 10800000"/>
              <a:gd name="connsiteY3293" fmla="*/ 1578014 h 2160000"/>
              <a:gd name="connsiteX3294" fmla="*/ 4186567 w 10800000"/>
              <a:gd name="connsiteY3294" fmla="*/ 1578032 h 2160000"/>
              <a:gd name="connsiteX3295" fmla="*/ 4186567 w 10800000"/>
              <a:gd name="connsiteY3295" fmla="*/ 1578050 h 2160000"/>
              <a:gd name="connsiteX3296" fmla="*/ 4186567 w 10800000"/>
              <a:gd name="connsiteY3296" fmla="*/ 1578068 h 2160000"/>
              <a:gd name="connsiteX3297" fmla="*/ 4186567 w 10800000"/>
              <a:gd name="connsiteY3297" fmla="*/ 1578086 h 2160000"/>
              <a:gd name="connsiteX3298" fmla="*/ 4186567 w 10800000"/>
              <a:gd name="connsiteY3298" fmla="*/ 1578104 h 2160000"/>
              <a:gd name="connsiteX3299" fmla="*/ 4186567 w 10800000"/>
              <a:gd name="connsiteY3299" fmla="*/ 1578125 h 2160000"/>
              <a:gd name="connsiteX3300" fmla="*/ 4186567 w 10800000"/>
              <a:gd name="connsiteY3300" fmla="*/ 1578143 h 2160000"/>
              <a:gd name="connsiteX3301" fmla="*/ 4186567 w 10800000"/>
              <a:gd name="connsiteY3301" fmla="*/ 1578161 h 2160000"/>
              <a:gd name="connsiteX3302" fmla="*/ 4186567 w 10800000"/>
              <a:gd name="connsiteY3302" fmla="*/ 1578179 h 2160000"/>
              <a:gd name="connsiteX3303" fmla="*/ 4186531 w 10800000"/>
              <a:gd name="connsiteY3303" fmla="*/ 1578197 h 2160000"/>
              <a:gd name="connsiteX3304" fmla="*/ 4186531 w 10800000"/>
              <a:gd name="connsiteY3304" fmla="*/ 1578215 h 2160000"/>
              <a:gd name="connsiteX3305" fmla="*/ 4186531 w 10800000"/>
              <a:gd name="connsiteY3305" fmla="*/ 1578236 h 2160000"/>
              <a:gd name="connsiteX3306" fmla="*/ 4186531 w 10800000"/>
              <a:gd name="connsiteY3306" fmla="*/ 1578254 h 2160000"/>
              <a:gd name="connsiteX3307" fmla="*/ 4186495 w 10800000"/>
              <a:gd name="connsiteY3307" fmla="*/ 1578272 h 2160000"/>
              <a:gd name="connsiteX3308" fmla="*/ 4186495 w 10800000"/>
              <a:gd name="connsiteY3308" fmla="*/ 1578290 h 2160000"/>
              <a:gd name="connsiteX3309" fmla="*/ 4186495 w 10800000"/>
              <a:gd name="connsiteY3309" fmla="*/ 1578308 h 2160000"/>
              <a:gd name="connsiteX3310" fmla="*/ 4186495 w 10800000"/>
              <a:gd name="connsiteY3310" fmla="*/ 1578325 h 2160000"/>
              <a:gd name="connsiteX3311" fmla="*/ 4186459 w 10800000"/>
              <a:gd name="connsiteY3311" fmla="*/ 1578347 h 2160000"/>
              <a:gd name="connsiteX3312" fmla="*/ 4186459 w 10800000"/>
              <a:gd name="connsiteY3312" fmla="*/ 1578365 h 2160000"/>
              <a:gd name="connsiteX3313" fmla="*/ 4186459 w 10800000"/>
              <a:gd name="connsiteY3313" fmla="*/ 1578383 h 2160000"/>
              <a:gd name="connsiteX3314" fmla="*/ 4186423 w 10800000"/>
              <a:gd name="connsiteY3314" fmla="*/ 1578401 h 2160000"/>
              <a:gd name="connsiteX3315" fmla="*/ 4186423 w 10800000"/>
              <a:gd name="connsiteY3315" fmla="*/ 1578419 h 2160000"/>
              <a:gd name="connsiteX3316" fmla="*/ 4186387 w 10800000"/>
              <a:gd name="connsiteY3316" fmla="*/ 1578436 h 2160000"/>
              <a:gd name="connsiteX3317" fmla="*/ 4186387 w 10800000"/>
              <a:gd name="connsiteY3317" fmla="*/ 1578458 h 2160000"/>
              <a:gd name="connsiteX3318" fmla="*/ 4186387 w 10800000"/>
              <a:gd name="connsiteY3318" fmla="*/ 1578476 h 2160000"/>
              <a:gd name="connsiteX3319" fmla="*/ 4186351 w 10800000"/>
              <a:gd name="connsiteY3319" fmla="*/ 1578476 h 2160000"/>
              <a:gd name="connsiteX3320" fmla="*/ 4186351 w 10800000"/>
              <a:gd name="connsiteY3320" fmla="*/ 1578494 h 2160000"/>
              <a:gd name="connsiteX3321" fmla="*/ 4186315 w 10800000"/>
              <a:gd name="connsiteY3321" fmla="*/ 1578494 h 2160000"/>
              <a:gd name="connsiteX3322" fmla="*/ 4186315 w 10800000"/>
              <a:gd name="connsiteY3322" fmla="*/ 1578512 h 2160000"/>
              <a:gd name="connsiteX3323" fmla="*/ 4186279 w 10800000"/>
              <a:gd name="connsiteY3323" fmla="*/ 1578530 h 2160000"/>
              <a:gd name="connsiteX3324" fmla="*/ 4186279 w 10800000"/>
              <a:gd name="connsiteY3324" fmla="*/ 1578547 h 2160000"/>
              <a:gd name="connsiteX3325" fmla="*/ 4186243 w 10800000"/>
              <a:gd name="connsiteY3325" fmla="*/ 1578547 h 2160000"/>
              <a:gd name="connsiteX3326" fmla="*/ 4186243 w 10800000"/>
              <a:gd name="connsiteY3326" fmla="*/ 1578569 h 2160000"/>
              <a:gd name="connsiteX3327" fmla="*/ 4186207 w 10800000"/>
              <a:gd name="connsiteY3327" fmla="*/ 1578569 h 2160000"/>
              <a:gd name="connsiteX3328" fmla="*/ 4186207 w 10800000"/>
              <a:gd name="connsiteY3328" fmla="*/ 1578587 h 2160000"/>
              <a:gd name="connsiteX3329" fmla="*/ 4186171 w 10800000"/>
              <a:gd name="connsiteY3329" fmla="*/ 1578587 h 2160000"/>
              <a:gd name="connsiteX3330" fmla="*/ 4186171 w 10800000"/>
              <a:gd name="connsiteY3330" fmla="*/ 1578605 h 2160000"/>
              <a:gd name="connsiteX3331" fmla="*/ 4186135 w 10800000"/>
              <a:gd name="connsiteY3331" fmla="*/ 1578623 h 2160000"/>
              <a:gd name="connsiteX3332" fmla="*/ 4186099 w 10800000"/>
              <a:gd name="connsiteY3332" fmla="*/ 1578623 h 2160000"/>
              <a:gd name="connsiteX3333" fmla="*/ 4186099 w 10800000"/>
              <a:gd name="connsiteY3333" fmla="*/ 1578641 h 2160000"/>
              <a:gd name="connsiteX3334" fmla="*/ 4186063 w 10800000"/>
              <a:gd name="connsiteY3334" fmla="*/ 1578641 h 2160000"/>
              <a:gd name="connsiteX3335" fmla="*/ 4186027 w 10800000"/>
              <a:gd name="connsiteY3335" fmla="*/ 1578641 h 2160000"/>
              <a:gd name="connsiteX3336" fmla="*/ 4186027 w 10800000"/>
              <a:gd name="connsiteY3336" fmla="*/ 1578658 h 2160000"/>
              <a:gd name="connsiteX3337" fmla="*/ 4185991 w 10800000"/>
              <a:gd name="connsiteY3337" fmla="*/ 1578658 h 2160000"/>
              <a:gd name="connsiteX3338" fmla="*/ 4185955 w 10800000"/>
              <a:gd name="connsiteY3338" fmla="*/ 1578658 h 2160000"/>
              <a:gd name="connsiteX3339" fmla="*/ 4185919 w 10800000"/>
              <a:gd name="connsiteY3339" fmla="*/ 1578658 h 2160000"/>
              <a:gd name="connsiteX3340" fmla="*/ 4185883 w 10800000"/>
              <a:gd name="connsiteY3340" fmla="*/ 1578658 h 2160000"/>
              <a:gd name="connsiteX3341" fmla="*/ 4185775 w 10800000"/>
              <a:gd name="connsiteY3341" fmla="*/ 1578658 h 2160000"/>
              <a:gd name="connsiteX3342" fmla="*/ 4276434 w 10800000"/>
              <a:gd name="connsiteY3342" fmla="*/ 1579195 h 2160000"/>
              <a:gd name="connsiteX3343" fmla="*/ 4274670 w 10800000"/>
              <a:gd name="connsiteY3343" fmla="*/ 1577445 h 2160000"/>
              <a:gd name="connsiteX3344" fmla="*/ 4274670 w 10800000"/>
              <a:gd name="connsiteY3344" fmla="*/ 1577438 h 2160000"/>
              <a:gd name="connsiteX3345" fmla="*/ 4276434 w 10800000"/>
              <a:gd name="connsiteY3345" fmla="*/ 1575684 h 2160000"/>
              <a:gd name="connsiteX3346" fmla="*/ 4277515 w 10800000"/>
              <a:gd name="connsiteY3346" fmla="*/ 1576070 h 2160000"/>
              <a:gd name="connsiteX3347" fmla="*/ 4277694 w 10800000"/>
              <a:gd name="connsiteY3347" fmla="*/ 1576217 h 2160000"/>
              <a:gd name="connsiteX3348" fmla="*/ 4278199 w 10800000"/>
              <a:gd name="connsiteY3348" fmla="*/ 1577438 h 2160000"/>
              <a:gd name="connsiteX3349" fmla="*/ 4277551 w 10800000"/>
              <a:gd name="connsiteY3349" fmla="*/ 1578787 h 2160000"/>
              <a:gd name="connsiteX3350" fmla="*/ 4276434 w 10800000"/>
              <a:gd name="connsiteY3350" fmla="*/ 1579195 h 2160000"/>
              <a:gd name="connsiteX3351" fmla="*/ 4367130 w 10800000"/>
              <a:gd name="connsiteY3351" fmla="*/ 1579901 h 2160000"/>
              <a:gd name="connsiteX3352" fmla="*/ 4363961 w 10800000"/>
              <a:gd name="connsiteY3352" fmla="*/ 1576747 h 2160000"/>
              <a:gd name="connsiteX3353" fmla="*/ 4363961 w 10800000"/>
              <a:gd name="connsiteY3353" fmla="*/ 1576736 h 2160000"/>
              <a:gd name="connsiteX3354" fmla="*/ 4367130 w 10800000"/>
              <a:gd name="connsiteY3354" fmla="*/ 1573572 h 2160000"/>
              <a:gd name="connsiteX3355" fmla="*/ 4370298 w 10800000"/>
              <a:gd name="connsiteY3355" fmla="*/ 1576736 h 2160000"/>
              <a:gd name="connsiteX3356" fmla="*/ 4367130 w 10800000"/>
              <a:gd name="connsiteY3356" fmla="*/ 1579901 h 2160000"/>
              <a:gd name="connsiteX3357" fmla="*/ 4458041 w 10800000"/>
              <a:gd name="connsiteY3357" fmla="*/ 1580770 h 2160000"/>
              <a:gd name="connsiteX3358" fmla="*/ 4453072 w 10800000"/>
              <a:gd name="connsiteY3358" fmla="*/ 1575866 h 2160000"/>
              <a:gd name="connsiteX3359" fmla="*/ 4458005 w 10800000"/>
              <a:gd name="connsiteY3359" fmla="*/ 1570948 h 2160000"/>
              <a:gd name="connsiteX3360" fmla="*/ 4458041 w 10800000"/>
              <a:gd name="connsiteY3360" fmla="*/ 1570948 h 2160000"/>
              <a:gd name="connsiteX3361" fmla="*/ 4462974 w 10800000"/>
              <a:gd name="connsiteY3361" fmla="*/ 1575866 h 2160000"/>
              <a:gd name="connsiteX3362" fmla="*/ 4458041 w 10800000"/>
              <a:gd name="connsiteY3362" fmla="*/ 1580770 h 2160000"/>
              <a:gd name="connsiteX3363" fmla="*/ 4548917 w 10800000"/>
              <a:gd name="connsiteY3363" fmla="*/ 1581658 h 2160000"/>
              <a:gd name="connsiteX3364" fmla="*/ 4542220 w 10800000"/>
              <a:gd name="connsiteY3364" fmla="*/ 1575000 h 2160000"/>
              <a:gd name="connsiteX3365" fmla="*/ 4542220 w 10800000"/>
              <a:gd name="connsiteY3365" fmla="*/ 1574979 h 2160000"/>
              <a:gd name="connsiteX3366" fmla="*/ 4548917 w 10800000"/>
              <a:gd name="connsiteY3366" fmla="*/ 1568321 h 2160000"/>
              <a:gd name="connsiteX3367" fmla="*/ 4555613 w 10800000"/>
              <a:gd name="connsiteY3367" fmla="*/ 1574979 h 2160000"/>
              <a:gd name="connsiteX3368" fmla="*/ 4548917 w 10800000"/>
              <a:gd name="connsiteY3368" fmla="*/ 1581658 h 2160000"/>
              <a:gd name="connsiteX3369" fmla="*/ 4640152 w 10800000"/>
              <a:gd name="connsiteY3369" fmla="*/ 1582879 h 2160000"/>
              <a:gd name="connsiteX3370" fmla="*/ 4631007 w 10800000"/>
              <a:gd name="connsiteY3370" fmla="*/ 1573758 h 2160000"/>
              <a:gd name="connsiteX3371" fmla="*/ 4640152 w 10800000"/>
              <a:gd name="connsiteY3371" fmla="*/ 1564619 h 2160000"/>
              <a:gd name="connsiteX3372" fmla="*/ 4649333 w 10800000"/>
              <a:gd name="connsiteY3372" fmla="*/ 1573751 h 2160000"/>
              <a:gd name="connsiteX3373" fmla="*/ 4649333 w 10800000"/>
              <a:gd name="connsiteY3373" fmla="*/ 1573758 h 2160000"/>
              <a:gd name="connsiteX3374" fmla="*/ 4640152 w 10800000"/>
              <a:gd name="connsiteY3374" fmla="*/ 1582879 h 2160000"/>
              <a:gd name="connsiteX3375" fmla="*/ 4731243 w 10800000"/>
              <a:gd name="connsiteY3375" fmla="*/ 1583931 h 2160000"/>
              <a:gd name="connsiteX3376" fmla="*/ 4719938 w 10800000"/>
              <a:gd name="connsiteY3376" fmla="*/ 1572706 h 2160000"/>
              <a:gd name="connsiteX3377" fmla="*/ 4731243 w 10800000"/>
              <a:gd name="connsiteY3377" fmla="*/ 1561477 h 2160000"/>
              <a:gd name="connsiteX3378" fmla="*/ 4742548 w 10800000"/>
              <a:gd name="connsiteY3378" fmla="*/ 1572706 h 2160000"/>
              <a:gd name="connsiteX3379" fmla="*/ 4731243 w 10800000"/>
              <a:gd name="connsiteY3379" fmla="*/ 1583931 h 2160000"/>
              <a:gd name="connsiteX3380" fmla="*/ 4822335 w 10800000"/>
              <a:gd name="connsiteY3380" fmla="*/ 1584987 h 2160000"/>
              <a:gd name="connsiteX3381" fmla="*/ 4808905 w 10800000"/>
              <a:gd name="connsiteY3381" fmla="*/ 1571653 h 2160000"/>
              <a:gd name="connsiteX3382" fmla="*/ 4808905 w 10800000"/>
              <a:gd name="connsiteY3382" fmla="*/ 1571650 h 2160000"/>
              <a:gd name="connsiteX3383" fmla="*/ 4822299 w 10800000"/>
              <a:gd name="connsiteY3383" fmla="*/ 1558312 h 2160000"/>
              <a:gd name="connsiteX3384" fmla="*/ 4822335 w 10800000"/>
              <a:gd name="connsiteY3384" fmla="*/ 1558312 h 2160000"/>
              <a:gd name="connsiteX3385" fmla="*/ 4835729 w 10800000"/>
              <a:gd name="connsiteY3385" fmla="*/ 1571650 h 2160000"/>
              <a:gd name="connsiteX3386" fmla="*/ 4822335 w 10800000"/>
              <a:gd name="connsiteY3386" fmla="*/ 1584987 h 2160000"/>
              <a:gd name="connsiteX3387" fmla="*/ 4913390 w 10800000"/>
              <a:gd name="connsiteY3387" fmla="*/ 1586043 h 2160000"/>
              <a:gd name="connsiteX3388" fmla="*/ 4897836 w 10800000"/>
              <a:gd name="connsiteY3388" fmla="*/ 1570604 h 2160000"/>
              <a:gd name="connsiteX3389" fmla="*/ 4897836 w 10800000"/>
              <a:gd name="connsiteY3389" fmla="*/ 1570597 h 2160000"/>
              <a:gd name="connsiteX3390" fmla="*/ 4913354 w 10800000"/>
              <a:gd name="connsiteY3390" fmla="*/ 1555151 h 2160000"/>
              <a:gd name="connsiteX3391" fmla="*/ 4913390 w 10800000"/>
              <a:gd name="connsiteY3391" fmla="*/ 1555151 h 2160000"/>
              <a:gd name="connsiteX3392" fmla="*/ 4928908 w 10800000"/>
              <a:gd name="connsiteY3392" fmla="*/ 1570586 h 2160000"/>
              <a:gd name="connsiteX3393" fmla="*/ 4928908 w 10800000"/>
              <a:gd name="connsiteY3393" fmla="*/ 1570597 h 2160000"/>
              <a:gd name="connsiteX3394" fmla="*/ 4913390 w 10800000"/>
              <a:gd name="connsiteY3394" fmla="*/ 1586043 h 2160000"/>
              <a:gd name="connsiteX3395" fmla="*/ 5004445 w 10800000"/>
              <a:gd name="connsiteY3395" fmla="*/ 1587095 h 2160000"/>
              <a:gd name="connsiteX3396" fmla="*/ 4986803 w 10800000"/>
              <a:gd name="connsiteY3396" fmla="*/ 1569556 h 2160000"/>
              <a:gd name="connsiteX3397" fmla="*/ 4986803 w 10800000"/>
              <a:gd name="connsiteY3397" fmla="*/ 1569541 h 2160000"/>
              <a:gd name="connsiteX3398" fmla="*/ 5004445 w 10800000"/>
              <a:gd name="connsiteY3398" fmla="*/ 1551987 h 2160000"/>
              <a:gd name="connsiteX3399" fmla="*/ 5022123 w 10800000"/>
              <a:gd name="connsiteY3399" fmla="*/ 1569527 h 2160000"/>
              <a:gd name="connsiteX3400" fmla="*/ 5022123 w 10800000"/>
              <a:gd name="connsiteY3400" fmla="*/ 1569541 h 2160000"/>
              <a:gd name="connsiteX3401" fmla="*/ 5004481 w 10800000"/>
              <a:gd name="connsiteY3401" fmla="*/ 1587095 h 2160000"/>
              <a:gd name="connsiteX3402" fmla="*/ 5004445 w 10800000"/>
              <a:gd name="connsiteY3402" fmla="*/ 1587095 h 2160000"/>
              <a:gd name="connsiteX3403" fmla="*/ 5095537 w 10800000"/>
              <a:gd name="connsiteY3403" fmla="*/ 1588151 h 2160000"/>
              <a:gd name="connsiteX3404" fmla="*/ 5075735 w 10800000"/>
              <a:gd name="connsiteY3404" fmla="*/ 1568510 h 2160000"/>
              <a:gd name="connsiteX3405" fmla="*/ 5075735 w 10800000"/>
              <a:gd name="connsiteY3405" fmla="*/ 1568489 h 2160000"/>
              <a:gd name="connsiteX3406" fmla="*/ 5095537 w 10800000"/>
              <a:gd name="connsiteY3406" fmla="*/ 1548844 h 2160000"/>
              <a:gd name="connsiteX3407" fmla="*/ 5115303 w 10800000"/>
              <a:gd name="connsiteY3407" fmla="*/ 1568489 h 2160000"/>
              <a:gd name="connsiteX3408" fmla="*/ 5095537 w 10800000"/>
              <a:gd name="connsiteY3408" fmla="*/ 1588151 h 2160000"/>
              <a:gd name="connsiteX3409" fmla="*/ 5186772 w 10800000"/>
              <a:gd name="connsiteY3409" fmla="*/ 1589372 h 2160000"/>
              <a:gd name="connsiteX3410" fmla="*/ 5164521 w 10800000"/>
              <a:gd name="connsiteY3410" fmla="*/ 1567268 h 2160000"/>
              <a:gd name="connsiteX3411" fmla="*/ 5186772 w 10800000"/>
              <a:gd name="connsiteY3411" fmla="*/ 1545143 h 2160000"/>
              <a:gd name="connsiteX3412" fmla="*/ 5208987 w 10800000"/>
              <a:gd name="connsiteY3412" fmla="*/ 1567258 h 2160000"/>
              <a:gd name="connsiteX3413" fmla="*/ 5208987 w 10800000"/>
              <a:gd name="connsiteY3413" fmla="*/ 1567268 h 2160000"/>
              <a:gd name="connsiteX3414" fmla="*/ 5186772 w 10800000"/>
              <a:gd name="connsiteY3414" fmla="*/ 1589372 h 2160000"/>
              <a:gd name="connsiteX3415" fmla="*/ 5277827 w 10800000"/>
              <a:gd name="connsiteY3415" fmla="*/ 1590428 h 2160000"/>
              <a:gd name="connsiteX3416" fmla="*/ 5253489 w 10800000"/>
              <a:gd name="connsiteY3416" fmla="*/ 1566212 h 2160000"/>
              <a:gd name="connsiteX3417" fmla="*/ 5277827 w 10800000"/>
              <a:gd name="connsiteY3417" fmla="*/ 1542000 h 2160000"/>
              <a:gd name="connsiteX3418" fmla="*/ 5302203 w 10800000"/>
              <a:gd name="connsiteY3418" fmla="*/ 1566212 h 2160000"/>
              <a:gd name="connsiteX3419" fmla="*/ 5277827 w 10800000"/>
              <a:gd name="connsiteY3419" fmla="*/ 1590428 h 2160000"/>
              <a:gd name="connsiteX3420" fmla="*/ 5368919 w 10800000"/>
              <a:gd name="connsiteY3420" fmla="*/ 1591480 h 2160000"/>
              <a:gd name="connsiteX3421" fmla="*/ 5342420 w 10800000"/>
              <a:gd name="connsiteY3421" fmla="*/ 1565164 h 2160000"/>
              <a:gd name="connsiteX3422" fmla="*/ 5342420 w 10800000"/>
              <a:gd name="connsiteY3422" fmla="*/ 1565160 h 2160000"/>
              <a:gd name="connsiteX3423" fmla="*/ 5368883 w 10800000"/>
              <a:gd name="connsiteY3423" fmla="*/ 1538836 h 2160000"/>
              <a:gd name="connsiteX3424" fmla="*/ 5395382 w 10800000"/>
              <a:gd name="connsiteY3424" fmla="*/ 1565153 h 2160000"/>
              <a:gd name="connsiteX3425" fmla="*/ 5395382 w 10800000"/>
              <a:gd name="connsiteY3425" fmla="*/ 1565160 h 2160000"/>
              <a:gd name="connsiteX3426" fmla="*/ 5368919 w 10800000"/>
              <a:gd name="connsiteY3426" fmla="*/ 1591480 h 2160000"/>
              <a:gd name="connsiteX3427" fmla="*/ 5459974 w 10800000"/>
              <a:gd name="connsiteY3427" fmla="*/ 1592536 h 2160000"/>
              <a:gd name="connsiteX3428" fmla="*/ 5431387 w 10800000"/>
              <a:gd name="connsiteY3428" fmla="*/ 1564115 h 2160000"/>
              <a:gd name="connsiteX3429" fmla="*/ 5431387 w 10800000"/>
              <a:gd name="connsiteY3429" fmla="*/ 1564104 h 2160000"/>
              <a:gd name="connsiteX3430" fmla="*/ 5459974 w 10800000"/>
              <a:gd name="connsiteY3430" fmla="*/ 1535672 h 2160000"/>
              <a:gd name="connsiteX3431" fmla="*/ 5488562 w 10800000"/>
              <a:gd name="connsiteY3431" fmla="*/ 1564093 h 2160000"/>
              <a:gd name="connsiteX3432" fmla="*/ 5488562 w 10800000"/>
              <a:gd name="connsiteY3432" fmla="*/ 1564104 h 2160000"/>
              <a:gd name="connsiteX3433" fmla="*/ 5459974 w 10800000"/>
              <a:gd name="connsiteY3433" fmla="*/ 1592536 h 2160000"/>
              <a:gd name="connsiteX3434" fmla="*/ 5551066 w 10800000"/>
              <a:gd name="connsiteY3434" fmla="*/ 1593589 h 2160000"/>
              <a:gd name="connsiteX3435" fmla="*/ 5520318 w 10800000"/>
              <a:gd name="connsiteY3435" fmla="*/ 1563066 h 2160000"/>
              <a:gd name="connsiteX3436" fmla="*/ 5520318 w 10800000"/>
              <a:gd name="connsiteY3436" fmla="*/ 1563052 h 2160000"/>
              <a:gd name="connsiteX3437" fmla="*/ 5551066 w 10800000"/>
              <a:gd name="connsiteY3437" fmla="*/ 1532529 h 2160000"/>
              <a:gd name="connsiteX3438" fmla="*/ 5581742 w 10800000"/>
              <a:gd name="connsiteY3438" fmla="*/ 1563052 h 2160000"/>
              <a:gd name="connsiteX3439" fmla="*/ 5551066 w 10800000"/>
              <a:gd name="connsiteY3439" fmla="*/ 1593589 h 2160000"/>
              <a:gd name="connsiteX3440" fmla="*/ 5642121 w 10800000"/>
              <a:gd name="connsiteY3440" fmla="*/ 1594645 h 2160000"/>
              <a:gd name="connsiteX3441" fmla="*/ 5609285 w 10800000"/>
              <a:gd name="connsiteY3441" fmla="*/ 1561999 h 2160000"/>
              <a:gd name="connsiteX3442" fmla="*/ 5609285 w 10800000"/>
              <a:gd name="connsiteY3442" fmla="*/ 1561996 h 2160000"/>
              <a:gd name="connsiteX3443" fmla="*/ 5642121 w 10800000"/>
              <a:gd name="connsiteY3443" fmla="*/ 1529364 h 2160000"/>
              <a:gd name="connsiteX3444" fmla="*/ 5674957 w 10800000"/>
              <a:gd name="connsiteY3444" fmla="*/ 1561992 h 2160000"/>
              <a:gd name="connsiteX3445" fmla="*/ 5674957 w 10800000"/>
              <a:gd name="connsiteY3445" fmla="*/ 1561996 h 2160000"/>
              <a:gd name="connsiteX3446" fmla="*/ 5642121 w 10800000"/>
              <a:gd name="connsiteY3446" fmla="*/ 1594645 h 2160000"/>
              <a:gd name="connsiteX3447" fmla="*/ 5733176 w 10800000"/>
              <a:gd name="connsiteY3447" fmla="*/ 1595679 h 2160000"/>
              <a:gd name="connsiteX3448" fmla="*/ 5698252 w 10800000"/>
              <a:gd name="connsiteY3448" fmla="*/ 1560943 h 2160000"/>
              <a:gd name="connsiteX3449" fmla="*/ 5733176 w 10800000"/>
              <a:gd name="connsiteY3449" fmla="*/ 1526204 h 2160000"/>
              <a:gd name="connsiteX3450" fmla="*/ 5768137 w 10800000"/>
              <a:gd name="connsiteY3450" fmla="*/ 1560943 h 2160000"/>
              <a:gd name="connsiteX3451" fmla="*/ 5733176 w 10800000"/>
              <a:gd name="connsiteY3451" fmla="*/ 1595679 h 2160000"/>
              <a:gd name="connsiteX3452" fmla="*/ 5824412 w 10800000"/>
              <a:gd name="connsiteY3452" fmla="*/ 1596921 h 2160000"/>
              <a:gd name="connsiteX3453" fmla="*/ 5787003 w 10800000"/>
              <a:gd name="connsiteY3453" fmla="*/ 1559719 h 2160000"/>
              <a:gd name="connsiteX3454" fmla="*/ 5824412 w 10800000"/>
              <a:gd name="connsiteY3454" fmla="*/ 1522520 h 2160000"/>
              <a:gd name="connsiteX3455" fmla="*/ 5861857 w 10800000"/>
              <a:gd name="connsiteY3455" fmla="*/ 1559719 h 2160000"/>
              <a:gd name="connsiteX3456" fmla="*/ 5824412 w 10800000"/>
              <a:gd name="connsiteY3456" fmla="*/ 1596921 h 2160000"/>
              <a:gd name="connsiteX3457" fmla="*/ 5915503 w 10800000"/>
              <a:gd name="connsiteY3457" fmla="*/ 1597974 h 2160000"/>
              <a:gd name="connsiteX3458" fmla="*/ 5875970 w 10800000"/>
              <a:gd name="connsiteY3458" fmla="*/ 1558670 h 2160000"/>
              <a:gd name="connsiteX3459" fmla="*/ 5875970 w 10800000"/>
              <a:gd name="connsiteY3459" fmla="*/ 1558667 h 2160000"/>
              <a:gd name="connsiteX3460" fmla="*/ 5915503 w 10800000"/>
              <a:gd name="connsiteY3460" fmla="*/ 1519359 h 2160000"/>
              <a:gd name="connsiteX3461" fmla="*/ 5955036 w 10800000"/>
              <a:gd name="connsiteY3461" fmla="*/ 1558659 h 2160000"/>
              <a:gd name="connsiteX3462" fmla="*/ 5955036 w 10800000"/>
              <a:gd name="connsiteY3462" fmla="*/ 1558667 h 2160000"/>
              <a:gd name="connsiteX3463" fmla="*/ 5915503 w 10800000"/>
              <a:gd name="connsiteY3463" fmla="*/ 1597974 h 2160000"/>
              <a:gd name="connsiteX3464" fmla="*/ 6006594 w 10800000"/>
              <a:gd name="connsiteY3464" fmla="*/ 1599030 h 2160000"/>
              <a:gd name="connsiteX3465" fmla="*/ 5964937 w 10800000"/>
              <a:gd name="connsiteY3465" fmla="*/ 1557625 h 2160000"/>
              <a:gd name="connsiteX3466" fmla="*/ 5964937 w 10800000"/>
              <a:gd name="connsiteY3466" fmla="*/ 1557611 h 2160000"/>
              <a:gd name="connsiteX3467" fmla="*/ 6006559 w 10800000"/>
              <a:gd name="connsiteY3467" fmla="*/ 1516195 h 2160000"/>
              <a:gd name="connsiteX3468" fmla="*/ 6006594 w 10800000"/>
              <a:gd name="connsiteY3468" fmla="*/ 1516195 h 2160000"/>
              <a:gd name="connsiteX3469" fmla="*/ 6048216 w 10800000"/>
              <a:gd name="connsiteY3469" fmla="*/ 1557611 h 2160000"/>
              <a:gd name="connsiteX3470" fmla="*/ 6006594 w 10800000"/>
              <a:gd name="connsiteY3470" fmla="*/ 1599030 h 2160000"/>
              <a:gd name="connsiteX3471" fmla="*/ 7138108 w 10800000"/>
              <a:gd name="connsiteY3471" fmla="*/ 1603561 h 2160000"/>
              <a:gd name="connsiteX3472" fmla="*/ 7144913 w 10800000"/>
              <a:gd name="connsiteY3472" fmla="*/ 1595883 h 2160000"/>
              <a:gd name="connsiteX3473" fmla="*/ 7144337 w 10800000"/>
              <a:gd name="connsiteY3473" fmla="*/ 1595386 h 2160000"/>
              <a:gd name="connsiteX3474" fmla="*/ 7136236 w 10800000"/>
              <a:gd name="connsiteY3474" fmla="*/ 1601432 h 2160000"/>
              <a:gd name="connsiteX3475" fmla="*/ 7138108 w 10800000"/>
              <a:gd name="connsiteY3475" fmla="*/ 1603561 h 2160000"/>
              <a:gd name="connsiteX3476" fmla="*/ 7047089 w 10800000"/>
              <a:gd name="connsiteY3476" fmla="*/ 1608129 h 2160000"/>
              <a:gd name="connsiteX3477" fmla="*/ 7057062 w 10800000"/>
              <a:gd name="connsiteY3477" fmla="*/ 1596921 h 2160000"/>
              <a:gd name="connsiteX3478" fmla="*/ 7053281 w 10800000"/>
              <a:gd name="connsiteY3478" fmla="*/ 1593610 h 2160000"/>
              <a:gd name="connsiteX3479" fmla="*/ 7041760 w 10800000"/>
              <a:gd name="connsiteY3479" fmla="*/ 1602062 h 2160000"/>
              <a:gd name="connsiteX3480" fmla="*/ 7047089 w 10800000"/>
              <a:gd name="connsiteY3480" fmla="*/ 1608129 h 2160000"/>
              <a:gd name="connsiteX3481" fmla="*/ 6956105 w 10800000"/>
              <a:gd name="connsiteY3481" fmla="*/ 1612994 h 2160000"/>
              <a:gd name="connsiteX3482" fmla="*/ 6969391 w 10800000"/>
              <a:gd name="connsiteY3482" fmla="*/ 1597899 h 2160000"/>
              <a:gd name="connsiteX3483" fmla="*/ 6961974 w 10800000"/>
              <a:gd name="connsiteY3483" fmla="*/ 1591462 h 2160000"/>
              <a:gd name="connsiteX3484" fmla="*/ 6946924 w 10800000"/>
              <a:gd name="connsiteY3484" fmla="*/ 1602470 h 2160000"/>
              <a:gd name="connsiteX3485" fmla="*/ 6956105 w 10800000"/>
              <a:gd name="connsiteY3485" fmla="*/ 1612994 h 2160000"/>
              <a:gd name="connsiteX3486" fmla="*/ 6864834 w 10800000"/>
              <a:gd name="connsiteY3486" fmla="*/ 1618878 h 2160000"/>
              <a:gd name="connsiteX3487" fmla="*/ 6881972 w 10800000"/>
              <a:gd name="connsiteY3487" fmla="*/ 1598879 h 2160000"/>
              <a:gd name="connsiteX3488" fmla="*/ 6870955 w 10800000"/>
              <a:gd name="connsiteY3488" fmla="*/ 1589447 h 2160000"/>
              <a:gd name="connsiteX3489" fmla="*/ 6851368 w 10800000"/>
              <a:gd name="connsiteY3489" fmla="*/ 1603322 h 2160000"/>
              <a:gd name="connsiteX3490" fmla="*/ 6864834 w 10800000"/>
              <a:gd name="connsiteY3490" fmla="*/ 1618878 h 2160000"/>
              <a:gd name="connsiteX3491" fmla="*/ 6774030 w 10800000"/>
              <a:gd name="connsiteY3491" fmla="*/ 1625314 h 2160000"/>
              <a:gd name="connsiteX3492" fmla="*/ 6795201 w 10800000"/>
              <a:gd name="connsiteY3492" fmla="*/ 1600139 h 2160000"/>
              <a:gd name="connsiteX3493" fmla="*/ 6779935 w 10800000"/>
              <a:gd name="connsiteY3493" fmla="*/ 1587321 h 2160000"/>
              <a:gd name="connsiteX3494" fmla="*/ 6755956 w 10800000"/>
              <a:gd name="connsiteY3494" fmla="*/ 1603912 h 2160000"/>
              <a:gd name="connsiteX3495" fmla="*/ 6774030 w 10800000"/>
              <a:gd name="connsiteY3495" fmla="*/ 1625314 h 2160000"/>
              <a:gd name="connsiteX3496" fmla="*/ 6683083 w 10800000"/>
              <a:gd name="connsiteY3496" fmla="*/ 1633193 h 2160000"/>
              <a:gd name="connsiteX3497" fmla="*/ 6708538 w 10800000"/>
              <a:gd name="connsiteY3497" fmla="*/ 1601192 h 2160000"/>
              <a:gd name="connsiteX3498" fmla="*/ 6688844 w 10800000"/>
              <a:gd name="connsiteY3498" fmla="*/ 1585062 h 2160000"/>
              <a:gd name="connsiteX3499" fmla="*/ 6659680 w 10800000"/>
              <a:gd name="connsiteY3499" fmla="*/ 1604410 h 2160000"/>
              <a:gd name="connsiteX3500" fmla="*/ 6683083 w 10800000"/>
              <a:gd name="connsiteY3500" fmla="*/ 1633193 h 2160000"/>
              <a:gd name="connsiteX3501" fmla="*/ 4635831 w 10800000"/>
              <a:gd name="connsiteY3501" fmla="*/ 1668154 h 2160000"/>
              <a:gd name="connsiteX3502" fmla="*/ 4635219 w 10800000"/>
              <a:gd name="connsiteY3502" fmla="*/ 1667453 h 2160000"/>
              <a:gd name="connsiteX3503" fmla="*/ 4635939 w 10800000"/>
              <a:gd name="connsiteY3503" fmla="*/ 1666748 h 2160000"/>
              <a:gd name="connsiteX3504" fmla="*/ 4635975 w 10800000"/>
              <a:gd name="connsiteY3504" fmla="*/ 1666748 h 2160000"/>
              <a:gd name="connsiteX3505" fmla="*/ 4636011 w 10800000"/>
              <a:gd name="connsiteY3505" fmla="*/ 1666748 h 2160000"/>
              <a:gd name="connsiteX3506" fmla="*/ 4636011 w 10800000"/>
              <a:gd name="connsiteY3506" fmla="*/ 1666766 h 2160000"/>
              <a:gd name="connsiteX3507" fmla="*/ 4636047 w 10800000"/>
              <a:gd name="connsiteY3507" fmla="*/ 1666766 h 2160000"/>
              <a:gd name="connsiteX3508" fmla="*/ 4636084 w 10800000"/>
              <a:gd name="connsiteY3508" fmla="*/ 1666766 h 2160000"/>
              <a:gd name="connsiteX3509" fmla="*/ 4636119 w 10800000"/>
              <a:gd name="connsiteY3509" fmla="*/ 1666766 h 2160000"/>
              <a:gd name="connsiteX3510" fmla="*/ 4636119 w 10800000"/>
              <a:gd name="connsiteY3510" fmla="*/ 1666787 h 2160000"/>
              <a:gd name="connsiteX3511" fmla="*/ 4636156 w 10800000"/>
              <a:gd name="connsiteY3511" fmla="*/ 1666787 h 2160000"/>
              <a:gd name="connsiteX3512" fmla="*/ 4636191 w 10800000"/>
              <a:gd name="connsiteY3512" fmla="*/ 1666805 h 2160000"/>
              <a:gd name="connsiteX3513" fmla="*/ 4636228 w 10800000"/>
              <a:gd name="connsiteY3513" fmla="*/ 1666805 h 2160000"/>
              <a:gd name="connsiteX3514" fmla="*/ 4636228 w 10800000"/>
              <a:gd name="connsiteY3514" fmla="*/ 1666823 h 2160000"/>
              <a:gd name="connsiteX3515" fmla="*/ 4636263 w 10800000"/>
              <a:gd name="connsiteY3515" fmla="*/ 1666841 h 2160000"/>
              <a:gd name="connsiteX3516" fmla="*/ 4636300 w 10800000"/>
              <a:gd name="connsiteY3516" fmla="*/ 1666859 h 2160000"/>
              <a:gd name="connsiteX3517" fmla="*/ 4636335 w 10800000"/>
              <a:gd name="connsiteY3517" fmla="*/ 1666877 h 2160000"/>
              <a:gd name="connsiteX3518" fmla="*/ 4636335 w 10800000"/>
              <a:gd name="connsiteY3518" fmla="*/ 1666898 h 2160000"/>
              <a:gd name="connsiteX3519" fmla="*/ 4636372 w 10800000"/>
              <a:gd name="connsiteY3519" fmla="*/ 1666898 h 2160000"/>
              <a:gd name="connsiteX3520" fmla="*/ 4636372 w 10800000"/>
              <a:gd name="connsiteY3520" fmla="*/ 1666916 h 2160000"/>
              <a:gd name="connsiteX3521" fmla="*/ 4636407 w 10800000"/>
              <a:gd name="connsiteY3521" fmla="*/ 1666934 h 2160000"/>
              <a:gd name="connsiteX3522" fmla="*/ 4636407 w 10800000"/>
              <a:gd name="connsiteY3522" fmla="*/ 1666952 h 2160000"/>
              <a:gd name="connsiteX3523" fmla="*/ 4636443 w 10800000"/>
              <a:gd name="connsiteY3523" fmla="*/ 1666970 h 2160000"/>
              <a:gd name="connsiteX3524" fmla="*/ 4636443 w 10800000"/>
              <a:gd name="connsiteY3524" fmla="*/ 1666988 h 2160000"/>
              <a:gd name="connsiteX3525" fmla="*/ 4636479 w 10800000"/>
              <a:gd name="connsiteY3525" fmla="*/ 1667009 h 2160000"/>
              <a:gd name="connsiteX3526" fmla="*/ 4636479 w 10800000"/>
              <a:gd name="connsiteY3526" fmla="*/ 1667027 h 2160000"/>
              <a:gd name="connsiteX3527" fmla="*/ 4636515 w 10800000"/>
              <a:gd name="connsiteY3527" fmla="*/ 1667027 h 2160000"/>
              <a:gd name="connsiteX3528" fmla="*/ 4636515 w 10800000"/>
              <a:gd name="connsiteY3528" fmla="*/ 1667045 h 2160000"/>
              <a:gd name="connsiteX3529" fmla="*/ 4636515 w 10800000"/>
              <a:gd name="connsiteY3529" fmla="*/ 1667063 h 2160000"/>
              <a:gd name="connsiteX3530" fmla="*/ 4636515 w 10800000"/>
              <a:gd name="connsiteY3530" fmla="*/ 1667081 h 2160000"/>
              <a:gd name="connsiteX3531" fmla="*/ 4636551 w 10800000"/>
              <a:gd name="connsiteY3531" fmla="*/ 1667099 h 2160000"/>
              <a:gd name="connsiteX3532" fmla="*/ 4636551 w 10800000"/>
              <a:gd name="connsiteY3532" fmla="*/ 1667120 h 2160000"/>
              <a:gd name="connsiteX3533" fmla="*/ 4636551 w 10800000"/>
              <a:gd name="connsiteY3533" fmla="*/ 1667138 h 2160000"/>
              <a:gd name="connsiteX3534" fmla="*/ 4636587 w 10800000"/>
              <a:gd name="connsiteY3534" fmla="*/ 1667156 h 2160000"/>
              <a:gd name="connsiteX3535" fmla="*/ 4636587 w 10800000"/>
              <a:gd name="connsiteY3535" fmla="*/ 1667174 h 2160000"/>
              <a:gd name="connsiteX3536" fmla="*/ 4636587 w 10800000"/>
              <a:gd name="connsiteY3536" fmla="*/ 1667192 h 2160000"/>
              <a:gd name="connsiteX3537" fmla="*/ 4636587 w 10800000"/>
              <a:gd name="connsiteY3537" fmla="*/ 1667209 h 2160000"/>
              <a:gd name="connsiteX3538" fmla="*/ 4636587 w 10800000"/>
              <a:gd name="connsiteY3538" fmla="*/ 1667231 h 2160000"/>
              <a:gd name="connsiteX3539" fmla="*/ 4636624 w 10800000"/>
              <a:gd name="connsiteY3539" fmla="*/ 1667249 h 2160000"/>
              <a:gd name="connsiteX3540" fmla="*/ 4636624 w 10800000"/>
              <a:gd name="connsiteY3540" fmla="*/ 1667267 h 2160000"/>
              <a:gd name="connsiteX3541" fmla="*/ 4636624 w 10800000"/>
              <a:gd name="connsiteY3541" fmla="*/ 1667285 h 2160000"/>
              <a:gd name="connsiteX3542" fmla="*/ 4636624 w 10800000"/>
              <a:gd name="connsiteY3542" fmla="*/ 1667303 h 2160000"/>
              <a:gd name="connsiteX3543" fmla="*/ 4636624 w 10800000"/>
              <a:gd name="connsiteY3543" fmla="*/ 1667320 h 2160000"/>
              <a:gd name="connsiteX3544" fmla="*/ 4636624 w 10800000"/>
              <a:gd name="connsiteY3544" fmla="*/ 1667342 h 2160000"/>
              <a:gd name="connsiteX3545" fmla="*/ 4636624 w 10800000"/>
              <a:gd name="connsiteY3545" fmla="*/ 1667360 h 2160000"/>
              <a:gd name="connsiteX3546" fmla="*/ 4636624 w 10800000"/>
              <a:gd name="connsiteY3546" fmla="*/ 1667378 h 2160000"/>
              <a:gd name="connsiteX3547" fmla="*/ 4636624 w 10800000"/>
              <a:gd name="connsiteY3547" fmla="*/ 1667396 h 2160000"/>
              <a:gd name="connsiteX3548" fmla="*/ 4636624 w 10800000"/>
              <a:gd name="connsiteY3548" fmla="*/ 1667414 h 2160000"/>
              <a:gd name="connsiteX3549" fmla="*/ 4636624 w 10800000"/>
              <a:gd name="connsiteY3549" fmla="*/ 1667431 h 2160000"/>
              <a:gd name="connsiteX3550" fmla="*/ 4636624 w 10800000"/>
              <a:gd name="connsiteY3550" fmla="*/ 1667453 h 2160000"/>
              <a:gd name="connsiteX3551" fmla="*/ 4636624 w 10800000"/>
              <a:gd name="connsiteY3551" fmla="*/ 1667471 h 2160000"/>
              <a:gd name="connsiteX3552" fmla="*/ 4636624 w 10800000"/>
              <a:gd name="connsiteY3552" fmla="*/ 1667489 h 2160000"/>
              <a:gd name="connsiteX3553" fmla="*/ 4636624 w 10800000"/>
              <a:gd name="connsiteY3553" fmla="*/ 1667507 h 2160000"/>
              <a:gd name="connsiteX3554" fmla="*/ 4636624 w 10800000"/>
              <a:gd name="connsiteY3554" fmla="*/ 1667524 h 2160000"/>
              <a:gd name="connsiteX3555" fmla="*/ 4636624 w 10800000"/>
              <a:gd name="connsiteY3555" fmla="*/ 1667542 h 2160000"/>
              <a:gd name="connsiteX3556" fmla="*/ 4636624 w 10800000"/>
              <a:gd name="connsiteY3556" fmla="*/ 1667564 h 2160000"/>
              <a:gd name="connsiteX3557" fmla="*/ 4636624 w 10800000"/>
              <a:gd name="connsiteY3557" fmla="*/ 1667582 h 2160000"/>
              <a:gd name="connsiteX3558" fmla="*/ 4636624 w 10800000"/>
              <a:gd name="connsiteY3558" fmla="*/ 1667600 h 2160000"/>
              <a:gd name="connsiteX3559" fmla="*/ 4636624 w 10800000"/>
              <a:gd name="connsiteY3559" fmla="*/ 1667618 h 2160000"/>
              <a:gd name="connsiteX3560" fmla="*/ 4636624 w 10800000"/>
              <a:gd name="connsiteY3560" fmla="*/ 1667635 h 2160000"/>
              <a:gd name="connsiteX3561" fmla="*/ 4636624 w 10800000"/>
              <a:gd name="connsiteY3561" fmla="*/ 1667653 h 2160000"/>
              <a:gd name="connsiteX3562" fmla="*/ 4636624 w 10800000"/>
              <a:gd name="connsiteY3562" fmla="*/ 1667675 h 2160000"/>
              <a:gd name="connsiteX3563" fmla="*/ 4636587 w 10800000"/>
              <a:gd name="connsiteY3563" fmla="*/ 1667693 h 2160000"/>
              <a:gd name="connsiteX3564" fmla="*/ 4636587 w 10800000"/>
              <a:gd name="connsiteY3564" fmla="*/ 1667711 h 2160000"/>
              <a:gd name="connsiteX3565" fmla="*/ 4636587 w 10800000"/>
              <a:gd name="connsiteY3565" fmla="*/ 1667729 h 2160000"/>
              <a:gd name="connsiteX3566" fmla="*/ 4636587 w 10800000"/>
              <a:gd name="connsiteY3566" fmla="*/ 1667746 h 2160000"/>
              <a:gd name="connsiteX3567" fmla="*/ 4636551 w 10800000"/>
              <a:gd name="connsiteY3567" fmla="*/ 1667764 h 2160000"/>
              <a:gd name="connsiteX3568" fmla="*/ 4636551 w 10800000"/>
              <a:gd name="connsiteY3568" fmla="*/ 1667786 h 2160000"/>
              <a:gd name="connsiteX3569" fmla="*/ 4636551 w 10800000"/>
              <a:gd name="connsiteY3569" fmla="*/ 1667804 h 2160000"/>
              <a:gd name="connsiteX3570" fmla="*/ 4636551 w 10800000"/>
              <a:gd name="connsiteY3570" fmla="*/ 1667822 h 2160000"/>
              <a:gd name="connsiteX3571" fmla="*/ 4636515 w 10800000"/>
              <a:gd name="connsiteY3571" fmla="*/ 1667839 h 2160000"/>
              <a:gd name="connsiteX3572" fmla="*/ 4636515 w 10800000"/>
              <a:gd name="connsiteY3572" fmla="*/ 1667857 h 2160000"/>
              <a:gd name="connsiteX3573" fmla="*/ 4636515 w 10800000"/>
              <a:gd name="connsiteY3573" fmla="*/ 1667875 h 2160000"/>
              <a:gd name="connsiteX3574" fmla="*/ 4636479 w 10800000"/>
              <a:gd name="connsiteY3574" fmla="*/ 1667897 h 2160000"/>
              <a:gd name="connsiteX3575" fmla="*/ 4636443 w 10800000"/>
              <a:gd name="connsiteY3575" fmla="*/ 1667915 h 2160000"/>
              <a:gd name="connsiteX3576" fmla="*/ 4636443 w 10800000"/>
              <a:gd name="connsiteY3576" fmla="*/ 1667933 h 2160000"/>
              <a:gd name="connsiteX3577" fmla="*/ 4636443 w 10800000"/>
              <a:gd name="connsiteY3577" fmla="*/ 1667950 h 2160000"/>
              <a:gd name="connsiteX3578" fmla="*/ 4636407 w 10800000"/>
              <a:gd name="connsiteY3578" fmla="*/ 1667950 h 2160000"/>
              <a:gd name="connsiteX3579" fmla="*/ 4636407 w 10800000"/>
              <a:gd name="connsiteY3579" fmla="*/ 1667968 h 2160000"/>
              <a:gd name="connsiteX3580" fmla="*/ 4636407 w 10800000"/>
              <a:gd name="connsiteY3580" fmla="*/ 1667986 h 2160000"/>
              <a:gd name="connsiteX3581" fmla="*/ 4636372 w 10800000"/>
              <a:gd name="connsiteY3581" fmla="*/ 1667986 h 2160000"/>
              <a:gd name="connsiteX3582" fmla="*/ 4636372 w 10800000"/>
              <a:gd name="connsiteY3582" fmla="*/ 1668008 h 2160000"/>
              <a:gd name="connsiteX3583" fmla="*/ 4636335 w 10800000"/>
              <a:gd name="connsiteY3583" fmla="*/ 1668008 h 2160000"/>
              <a:gd name="connsiteX3584" fmla="*/ 4636335 w 10800000"/>
              <a:gd name="connsiteY3584" fmla="*/ 1668026 h 2160000"/>
              <a:gd name="connsiteX3585" fmla="*/ 4636335 w 10800000"/>
              <a:gd name="connsiteY3585" fmla="*/ 1668044 h 2160000"/>
              <a:gd name="connsiteX3586" fmla="*/ 4636300 w 10800000"/>
              <a:gd name="connsiteY3586" fmla="*/ 1668044 h 2160000"/>
              <a:gd name="connsiteX3587" fmla="*/ 4636300 w 10800000"/>
              <a:gd name="connsiteY3587" fmla="*/ 1668061 h 2160000"/>
              <a:gd name="connsiteX3588" fmla="*/ 4636263 w 10800000"/>
              <a:gd name="connsiteY3588" fmla="*/ 1668061 h 2160000"/>
              <a:gd name="connsiteX3589" fmla="*/ 4636263 w 10800000"/>
              <a:gd name="connsiteY3589" fmla="*/ 1668079 h 2160000"/>
              <a:gd name="connsiteX3590" fmla="*/ 4636228 w 10800000"/>
              <a:gd name="connsiteY3590" fmla="*/ 1668079 h 2160000"/>
              <a:gd name="connsiteX3591" fmla="*/ 4636228 w 10800000"/>
              <a:gd name="connsiteY3591" fmla="*/ 1668097 h 2160000"/>
              <a:gd name="connsiteX3592" fmla="*/ 4636191 w 10800000"/>
              <a:gd name="connsiteY3592" fmla="*/ 1668097 h 2160000"/>
              <a:gd name="connsiteX3593" fmla="*/ 4636191 w 10800000"/>
              <a:gd name="connsiteY3593" fmla="*/ 1668119 h 2160000"/>
              <a:gd name="connsiteX3594" fmla="*/ 4636156 w 10800000"/>
              <a:gd name="connsiteY3594" fmla="*/ 1668119 h 2160000"/>
              <a:gd name="connsiteX3595" fmla="*/ 4636119 w 10800000"/>
              <a:gd name="connsiteY3595" fmla="*/ 1668137 h 2160000"/>
              <a:gd name="connsiteX3596" fmla="*/ 4636084 w 10800000"/>
              <a:gd name="connsiteY3596" fmla="*/ 1668137 h 2160000"/>
              <a:gd name="connsiteX3597" fmla="*/ 4636047 w 10800000"/>
              <a:gd name="connsiteY3597" fmla="*/ 1668137 h 2160000"/>
              <a:gd name="connsiteX3598" fmla="*/ 4636047 w 10800000"/>
              <a:gd name="connsiteY3598" fmla="*/ 1668154 h 2160000"/>
              <a:gd name="connsiteX3599" fmla="*/ 4636011 w 10800000"/>
              <a:gd name="connsiteY3599" fmla="*/ 1668154 h 2160000"/>
              <a:gd name="connsiteX3600" fmla="*/ 4635975 w 10800000"/>
              <a:gd name="connsiteY3600" fmla="*/ 1668154 h 2160000"/>
              <a:gd name="connsiteX3601" fmla="*/ 4635939 w 10800000"/>
              <a:gd name="connsiteY3601" fmla="*/ 1668154 h 2160000"/>
              <a:gd name="connsiteX3602" fmla="*/ 4635831 w 10800000"/>
              <a:gd name="connsiteY3602" fmla="*/ 1668154 h 2160000"/>
              <a:gd name="connsiteX3603" fmla="*/ 4726490 w 10800000"/>
              <a:gd name="connsiteY3603" fmla="*/ 1668691 h 2160000"/>
              <a:gd name="connsiteX3604" fmla="*/ 4724726 w 10800000"/>
              <a:gd name="connsiteY3604" fmla="*/ 1666941 h 2160000"/>
              <a:gd name="connsiteX3605" fmla="*/ 4724726 w 10800000"/>
              <a:gd name="connsiteY3605" fmla="*/ 1666934 h 2160000"/>
              <a:gd name="connsiteX3606" fmla="*/ 4726490 w 10800000"/>
              <a:gd name="connsiteY3606" fmla="*/ 1665176 h 2160000"/>
              <a:gd name="connsiteX3607" fmla="*/ 4727751 w 10800000"/>
              <a:gd name="connsiteY3607" fmla="*/ 1665713 h 2160000"/>
              <a:gd name="connsiteX3608" fmla="*/ 4728255 w 10800000"/>
              <a:gd name="connsiteY3608" fmla="*/ 1666934 h 2160000"/>
              <a:gd name="connsiteX3609" fmla="*/ 4727859 w 10800000"/>
              <a:gd name="connsiteY3609" fmla="*/ 1668026 h 2160000"/>
              <a:gd name="connsiteX3610" fmla="*/ 4727607 w 10800000"/>
              <a:gd name="connsiteY3610" fmla="*/ 1668283 h 2160000"/>
              <a:gd name="connsiteX3611" fmla="*/ 4726490 w 10800000"/>
              <a:gd name="connsiteY3611" fmla="*/ 1668691 h 2160000"/>
              <a:gd name="connsiteX3612" fmla="*/ 4816826 w 10800000"/>
              <a:gd name="connsiteY3612" fmla="*/ 1669210 h 2160000"/>
              <a:gd name="connsiteX3613" fmla="*/ 4814198 w 10800000"/>
              <a:gd name="connsiteY3613" fmla="*/ 1666397 h 2160000"/>
              <a:gd name="connsiteX3614" fmla="*/ 4817006 w 10800000"/>
              <a:gd name="connsiteY3614" fmla="*/ 1663587 h 2160000"/>
              <a:gd name="connsiteX3615" fmla="*/ 4819850 w 10800000"/>
              <a:gd name="connsiteY3615" fmla="*/ 1666390 h 2160000"/>
              <a:gd name="connsiteX3616" fmla="*/ 4819850 w 10800000"/>
              <a:gd name="connsiteY3616" fmla="*/ 1666397 h 2160000"/>
              <a:gd name="connsiteX3617" fmla="*/ 4817006 w 10800000"/>
              <a:gd name="connsiteY3617" fmla="*/ 1669210 h 2160000"/>
              <a:gd name="connsiteX3618" fmla="*/ 4907557 w 10800000"/>
              <a:gd name="connsiteY3618" fmla="*/ 1670080 h 2160000"/>
              <a:gd name="connsiteX3619" fmla="*/ 4903345 w 10800000"/>
              <a:gd name="connsiteY3619" fmla="*/ 1665527 h 2160000"/>
              <a:gd name="connsiteX3620" fmla="*/ 4907917 w 10800000"/>
              <a:gd name="connsiteY3620" fmla="*/ 1660960 h 2160000"/>
              <a:gd name="connsiteX3621" fmla="*/ 4912490 w 10800000"/>
              <a:gd name="connsiteY3621" fmla="*/ 1665516 h 2160000"/>
              <a:gd name="connsiteX3622" fmla="*/ 4912490 w 10800000"/>
              <a:gd name="connsiteY3622" fmla="*/ 1665527 h 2160000"/>
              <a:gd name="connsiteX3623" fmla="*/ 4907917 w 10800000"/>
              <a:gd name="connsiteY3623" fmla="*/ 1670080 h 2160000"/>
              <a:gd name="connsiteX3624" fmla="*/ 4907593 w 10800000"/>
              <a:gd name="connsiteY3624" fmla="*/ 1670080 h 2160000"/>
              <a:gd name="connsiteX3625" fmla="*/ 4998973 w 10800000"/>
              <a:gd name="connsiteY3625" fmla="*/ 1671133 h 2160000"/>
              <a:gd name="connsiteX3626" fmla="*/ 4992276 w 10800000"/>
              <a:gd name="connsiteY3626" fmla="*/ 1664475 h 2160000"/>
              <a:gd name="connsiteX3627" fmla="*/ 4998973 w 10800000"/>
              <a:gd name="connsiteY3627" fmla="*/ 1657795 h 2160000"/>
              <a:gd name="connsiteX3628" fmla="*/ 5005670 w 10800000"/>
              <a:gd name="connsiteY3628" fmla="*/ 1664471 h 2160000"/>
              <a:gd name="connsiteX3629" fmla="*/ 5005670 w 10800000"/>
              <a:gd name="connsiteY3629" fmla="*/ 1664475 h 2160000"/>
              <a:gd name="connsiteX3630" fmla="*/ 4998973 w 10800000"/>
              <a:gd name="connsiteY3630" fmla="*/ 1671133 h 2160000"/>
              <a:gd name="connsiteX3631" fmla="*/ 5090208 w 10800000"/>
              <a:gd name="connsiteY3631" fmla="*/ 1672371 h 2160000"/>
              <a:gd name="connsiteX3632" fmla="*/ 5081063 w 10800000"/>
              <a:gd name="connsiteY3632" fmla="*/ 1663243 h 2160000"/>
              <a:gd name="connsiteX3633" fmla="*/ 5081063 w 10800000"/>
              <a:gd name="connsiteY3633" fmla="*/ 1663236 h 2160000"/>
              <a:gd name="connsiteX3634" fmla="*/ 5090208 w 10800000"/>
              <a:gd name="connsiteY3634" fmla="*/ 1654115 h 2160000"/>
              <a:gd name="connsiteX3635" fmla="*/ 5099389 w 10800000"/>
              <a:gd name="connsiteY3635" fmla="*/ 1663236 h 2160000"/>
              <a:gd name="connsiteX3636" fmla="*/ 5090244 w 10800000"/>
              <a:gd name="connsiteY3636" fmla="*/ 1672371 h 2160000"/>
              <a:gd name="connsiteX3637" fmla="*/ 5090208 w 10800000"/>
              <a:gd name="connsiteY3637" fmla="*/ 1672371 h 2160000"/>
              <a:gd name="connsiteX3638" fmla="*/ 5181299 w 10800000"/>
              <a:gd name="connsiteY3638" fmla="*/ 1673427 h 2160000"/>
              <a:gd name="connsiteX3639" fmla="*/ 5169994 w 10800000"/>
              <a:gd name="connsiteY3639" fmla="*/ 1662198 h 2160000"/>
              <a:gd name="connsiteX3640" fmla="*/ 5181299 w 10800000"/>
              <a:gd name="connsiteY3640" fmla="*/ 1650951 h 2160000"/>
              <a:gd name="connsiteX3641" fmla="*/ 5192605 w 10800000"/>
              <a:gd name="connsiteY3641" fmla="*/ 1662184 h 2160000"/>
              <a:gd name="connsiteX3642" fmla="*/ 5192605 w 10800000"/>
              <a:gd name="connsiteY3642" fmla="*/ 1662198 h 2160000"/>
              <a:gd name="connsiteX3643" fmla="*/ 5181299 w 10800000"/>
              <a:gd name="connsiteY3643" fmla="*/ 1673427 h 2160000"/>
              <a:gd name="connsiteX3644" fmla="*/ 5272391 w 10800000"/>
              <a:gd name="connsiteY3644" fmla="*/ 1674483 h 2160000"/>
              <a:gd name="connsiteX3645" fmla="*/ 5258961 w 10800000"/>
              <a:gd name="connsiteY3645" fmla="*/ 1661146 h 2160000"/>
              <a:gd name="connsiteX3646" fmla="*/ 5272355 w 10800000"/>
              <a:gd name="connsiteY3646" fmla="*/ 1647808 h 2160000"/>
              <a:gd name="connsiteX3647" fmla="*/ 5272391 w 10800000"/>
              <a:gd name="connsiteY3647" fmla="*/ 1647808 h 2160000"/>
              <a:gd name="connsiteX3648" fmla="*/ 5285785 w 10800000"/>
              <a:gd name="connsiteY3648" fmla="*/ 1661146 h 2160000"/>
              <a:gd name="connsiteX3649" fmla="*/ 5272391 w 10800000"/>
              <a:gd name="connsiteY3649" fmla="*/ 1674483 h 2160000"/>
              <a:gd name="connsiteX3650" fmla="*/ 5363446 w 10800000"/>
              <a:gd name="connsiteY3650" fmla="*/ 1675536 h 2160000"/>
              <a:gd name="connsiteX3651" fmla="*/ 5347892 w 10800000"/>
              <a:gd name="connsiteY3651" fmla="*/ 1660101 h 2160000"/>
              <a:gd name="connsiteX3652" fmla="*/ 5347892 w 10800000"/>
              <a:gd name="connsiteY3652" fmla="*/ 1660090 h 2160000"/>
              <a:gd name="connsiteX3653" fmla="*/ 5363410 w 10800000"/>
              <a:gd name="connsiteY3653" fmla="*/ 1644644 h 2160000"/>
              <a:gd name="connsiteX3654" fmla="*/ 5363446 w 10800000"/>
              <a:gd name="connsiteY3654" fmla="*/ 1644644 h 2160000"/>
              <a:gd name="connsiteX3655" fmla="*/ 5378964 w 10800000"/>
              <a:gd name="connsiteY3655" fmla="*/ 1660083 h 2160000"/>
              <a:gd name="connsiteX3656" fmla="*/ 5378964 w 10800000"/>
              <a:gd name="connsiteY3656" fmla="*/ 1660090 h 2160000"/>
              <a:gd name="connsiteX3657" fmla="*/ 5363446 w 10800000"/>
              <a:gd name="connsiteY3657" fmla="*/ 1675536 h 2160000"/>
              <a:gd name="connsiteX3658" fmla="*/ 5454501 w 10800000"/>
              <a:gd name="connsiteY3658" fmla="*/ 1676574 h 2160000"/>
              <a:gd name="connsiteX3659" fmla="*/ 5436860 w 10800000"/>
              <a:gd name="connsiteY3659" fmla="*/ 1659037 h 2160000"/>
              <a:gd name="connsiteX3660" fmla="*/ 5454501 w 10800000"/>
              <a:gd name="connsiteY3660" fmla="*/ 1641483 h 2160000"/>
              <a:gd name="connsiteX3661" fmla="*/ 5472144 w 10800000"/>
              <a:gd name="connsiteY3661" fmla="*/ 1659037 h 2160000"/>
              <a:gd name="connsiteX3662" fmla="*/ 5454501 w 10800000"/>
              <a:gd name="connsiteY3662" fmla="*/ 1676574 h 2160000"/>
              <a:gd name="connsiteX3663" fmla="*/ 5545593 w 10800000"/>
              <a:gd name="connsiteY3663" fmla="*/ 1677626 h 2160000"/>
              <a:gd name="connsiteX3664" fmla="*/ 5525791 w 10800000"/>
              <a:gd name="connsiteY3664" fmla="*/ 1657985 h 2160000"/>
              <a:gd name="connsiteX3665" fmla="*/ 5525791 w 10800000"/>
              <a:gd name="connsiteY3665" fmla="*/ 1657981 h 2160000"/>
              <a:gd name="connsiteX3666" fmla="*/ 5545557 w 10800000"/>
              <a:gd name="connsiteY3666" fmla="*/ 1638319 h 2160000"/>
              <a:gd name="connsiteX3667" fmla="*/ 5545593 w 10800000"/>
              <a:gd name="connsiteY3667" fmla="*/ 1638319 h 2160000"/>
              <a:gd name="connsiteX3668" fmla="*/ 5565360 w 10800000"/>
              <a:gd name="connsiteY3668" fmla="*/ 1657978 h 2160000"/>
              <a:gd name="connsiteX3669" fmla="*/ 5565360 w 10800000"/>
              <a:gd name="connsiteY3669" fmla="*/ 1657981 h 2160000"/>
              <a:gd name="connsiteX3670" fmla="*/ 5545593 w 10800000"/>
              <a:gd name="connsiteY3670" fmla="*/ 1677626 h 2160000"/>
              <a:gd name="connsiteX3671" fmla="*/ 5636648 w 10800000"/>
              <a:gd name="connsiteY3671" fmla="*/ 1678682 h 2160000"/>
              <a:gd name="connsiteX3672" fmla="*/ 5614758 w 10800000"/>
              <a:gd name="connsiteY3672" fmla="*/ 1656929 h 2160000"/>
              <a:gd name="connsiteX3673" fmla="*/ 5636648 w 10800000"/>
              <a:gd name="connsiteY3673" fmla="*/ 1635172 h 2160000"/>
              <a:gd name="connsiteX3674" fmla="*/ 5658539 w 10800000"/>
              <a:gd name="connsiteY3674" fmla="*/ 1656918 h 2160000"/>
              <a:gd name="connsiteX3675" fmla="*/ 5658539 w 10800000"/>
              <a:gd name="connsiteY3675" fmla="*/ 1656929 h 2160000"/>
              <a:gd name="connsiteX3676" fmla="*/ 5636648 w 10800000"/>
              <a:gd name="connsiteY3676" fmla="*/ 1678682 h 2160000"/>
              <a:gd name="connsiteX3677" fmla="*/ 5727884 w 10800000"/>
              <a:gd name="connsiteY3677" fmla="*/ 1679920 h 2160000"/>
              <a:gd name="connsiteX3678" fmla="*/ 5703545 w 10800000"/>
              <a:gd name="connsiteY3678" fmla="*/ 1655723 h 2160000"/>
              <a:gd name="connsiteX3679" fmla="*/ 5703545 w 10800000"/>
              <a:gd name="connsiteY3679" fmla="*/ 1655705 h 2160000"/>
              <a:gd name="connsiteX3680" fmla="*/ 5727884 w 10800000"/>
              <a:gd name="connsiteY3680" fmla="*/ 1631493 h 2160000"/>
              <a:gd name="connsiteX3681" fmla="*/ 5752259 w 10800000"/>
              <a:gd name="connsiteY3681" fmla="*/ 1655705 h 2160000"/>
              <a:gd name="connsiteX3682" fmla="*/ 5727884 w 10800000"/>
              <a:gd name="connsiteY3682" fmla="*/ 1679920 h 2160000"/>
              <a:gd name="connsiteX3683" fmla="*/ 5818975 w 10800000"/>
              <a:gd name="connsiteY3683" fmla="*/ 1680976 h 2160000"/>
              <a:gd name="connsiteX3684" fmla="*/ 5792476 w 10800000"/>
              <a:gd name="connsiteY3684" fmla="*/ 1654656 h 2160000"/>
              <a:gd name="connsiteX3685" fmla="*/ 5792476 w 10800000"/>
              <a:gd name="connsiteY3685" fmla="*/ 1654652 h 2160000"/>
              <a:gd name="connsiteX3686" fmla="*/ 5818939 w 10800000"/>
              <a:gd name="connsiteY3686" fmla="*/ 1628328 h 2160000"/>
              <a:gd name="connsiteX3687" fmla="*/ 5818975 w 10800000"/>
              <a:gd name="connsiteY3687" fmla="*/ 1628328 h 2160000"/>
              <a:gd name="connsiteX3688" fmla="*/ 5845438 w 10800000"/>
              <a:gd name="connsiteY3688" fmla="*/ 1654649 h 2160000"/>
              <a:gd name="connsiteX3689" fmla="*/ 5845438 w 10800000"/>
              <a:gd name="connsiteY3689" fmla="*/ 1654652 h 2160000"/>
              <a:gd name="connsiteX3690" fmla="*/ 5818975 w 10800000"/>
              <a:gd name="connsiteY3690" fmla="*/ 1680976 h 2160000"/>
              <a:gd name="connsiteX3691" fmla="*/ 5910031 w 10800000"/>
              <a:gd name="connsiteY3691" fmla="*/ 1682011 h 2160000"/>
              <a:gd name="connsiteX3692" fmla="*/ 5881443 w 10800000"/>
              <a:gd name="connsiteY3692" fmla="*/ 1653596 h 2160000"/>
              <a:gd name="connsiteX3693" fmla="*/ 5910031 w 10800000"/>
              <a:gd name="connsiteY3693" fmla="*/ 1625168 h 2160000"/>
              <a:gd name="connsiteX3694" fmla="*/ 5938618 w 10800000"/>
              <a:gd name="connsiteY3694" fmla="*/ 1653586 h 2160000"/>
              <a:gd name="connsiteX3695" fmla="*/ 5938618 w 10800000"/>
              <a:gd name="connsiteY3695" fmla="*/ 1653596 h 2160000"/>
              <a:gd name="connsiteX3696" fmla="*/ 5910031 w 10800000"/>
              <a:gd name="connsiteY3696" fmla="*/ 1682011 h 2160000"/>
              <a:gd name="connsiteX3697" fmla="*/ 6001122 w 10800000"/>
              <a:gd name="connsiteY3697" fmla="*/ 1683067 h 2160000"/>
              <a:gd name="connsiteX3698" fmla="*/ 5970374 w 10800000"/>
              <a:gd name="connsiteY3698" fmla="*/ 1652544 h 2160000"/>
              <a:gd name="connsiteX3699" fmla="*/ 6001086 w 10800000"/>
              <a:gd name="connsiteY3699" fmla="*/ 1622003 h 2160000"/>
              <a:gd name="connsiteX3700" fmla="*/ 6001122 w 10800000"/>
              <a:gd name="connsiteY3700" fmla="*/ 1622003 h 2160000"/>
              <a:gd name="connsiteX3701" fmla="*/ 6031798 w 10800000"/>
              <a:gd name="connsiteY3701" fmla="*/ 1652544 h 2160000"/>
              <a:gd name="connsiteX3702" fmla="*/ 6001122 w 10800000"/>
              <a:gd name="connsiteY3702" fmla="*/ 1683067 h 2160000"/>
              <a:gd name="connsiteX3703" fmla="*/ 6092177 w 10800000"/>
              <a:gd name="connsiteY3703" fmla="*/ 1684119 h 2160000"/>
              <a:gd name="connsiteX3704" fmla="*/ 6059341 w 10800000"/>
              <a:gd name="connsiteY3704" fmla="*/ 1651488 h 2160000"/>
              <a:gd name="connsiteX3705" fmla="*/ 6092177 w 10800000"/>
              <a:gd name="connsiteY3705" fmla="*/ 1618860 h 2160000"/>
              <a:gd name="connsiteX3706" fmla="*/ 6125013 w 10800000"/>
              <a:gd name="connsiteY3706" fmla="*/ 1651484 h 2160000"/>
              <a:gd name="connsiteX3707" fmla="*/ 6125013 w 10800000"/>
              <a:gd name="connsiteY3707" fmla="*/ 1651488 h 2160000"/>
              <a:gd name="connsiteX3708" fmla="*/ 6092177 w 10800000"/>
              <a:gd name="connsiteY3708" fmla="*/ 1684119 h 2160000"/>
              <a:gd name="connsiteX3709" fmla="*/ 6183233 w 10800000"/>
              <a:gd name="connsiteY3709" fmla="*/ 1685175 h 2160000"/>
              <a:gd name="connsiteX3710" fmla="*/ 6148308 w 10800000"/>
              <a:gd name="connsiteY3710" fmla="*/ 1650436 h 2160000"/>
              <a:gd name="connsiteX3711" fmla="*/ 6183233 w 10800000"/>
              <a:gd name="connsiteY3711" fmla="*/ 1615696 h 2160000"/>
              <a:gd name="connsiteX3712" fmla="*/ 6218193 w 10800000"/>
              <a:gd name="connsiteY3712" fmla="*/ 1650436 h 2160000"/>
              <a:gd name="connsiteX3713" fmla="*/ 6183233 w 10800000"/>
              <a:gd name="connsiteY3713" fmla="*/ 1685175 h 2160000"/>
              <a:gd name="connsiteX3714" fmla="*/ 6274324 w 10800000"/>
              <a:gd name="connsiteY3714" fmla="*/ 1686228 h 2160000"/>
              <a:gd name="connsiteX3715" fmla="*/ 6237239 w 10800000"/>
              <a:gd name="connsiteY3715" fmla="*/ 1649380 h 2160000"/>
              <a:gd name="connsiteX3716" fmla="*/ 6274324 w 10800000"/>
              <a:gd name="connsiteY3716" fmla="*/ 1612532 h 2160000"/>
              <a:gd name="connsiteX3717" fmla="*/ 6311373 w 10800000"/>
              <a:gd name="connsiteY3717" fmla="*/ 1649380 h 2160000"/>
              <a:gd name="connsiteX3718" fmla="*/ 6274324 w 10800000"/>
              <a:gd name="connsiteY3718" fmla="*/ 1686228 h 2160000"/>
              <a:gd name="connsiteX3719" fmla="*/ 6365380 w 10800000"/>
              <a:gd name="connsiteY3719" fmla="*/ 1687284 h 2160000"/>
              <a:gd name="connsiteX3720" fmla="*/ 6326206 w 10800000"/>
              <a:gd name="connsiteY3720" fmla="*/ 1648331 h 2160000"/>
              <a:gd name="connsiteX3721" fmla="*/ 6326206 w 10800000"/>
              <a:gd name="connsiteY3721" fmla="*/ 1648327 h 2160000"/>
              <a:gd name="connsiteX3722" fmla="*/ 6365380 w 10800000"/>
              <a:gd name="connsiteY3722" fmla="*/ 1609371 h 2160000"/>
              <a:gd name="connsiteX3723" fmla="*/ 6404553 w 10800000"/>
              <a:gd name="connsiteY3723" fmla="*/ 1648327 h 2160000"/>
              <a:gd name="connsiteX3724" fmla="*/ 6365380 w 10800000"/>
              <a:gd name="connsiteY3724" fmla="*/ 1687284 h 2160000"/>
              <a:gd name="connsiteX3725" fmla="*/ 6456651 w 10800000"/>
              <a:gd name="connsiteY3725" fmla="*/ 1688504 h 2160000"/>
              <a:gd name="connsiteX3726" fmla="*/ 6414994 w 10800000"/>
              <a:gd name="connsiteY3726" fmla="*/ 1647107 h 2160000"/>
              <a:gd name="connsiteX3727" fmla="*/ 6456615 w 10800000"/>
              <a:gd name="connsiteY3727" fmla="*/ 1605688 h 2160000"/>
              <a:gd name="connsiteX3728" fmla="*/ 6456651 w 10800000"/>
              <a:gd name="connsiteY3728" fmla="*/ 1605688 h 2160000"/>
              <a:gd name="connsiteX3729" fmla="*/ 6498272 w 10800000"/>
              <a:gd name="connsiteY3729" fmla="*/ 1647107 h 2160000"/>
              <a:gd name="connsiteX3730" fmla="*/ 6456651 w 10800000"/>
              <a:gd name="connsiteY3730" fmla="*/ 1688504 h 2160000"/>
              <a:gd name="connsiteX3731" fmla="*/ 7588164 w 10800000"/>
              <a:gd name="connsiteY3731" fmla="*/ 1693036 h 2160000"/>
              <a:gd name="connsiteX3732" fmla="*/ 7594969 w 10800000"/>
              <a:gd name="connsiteY3732" fmla="*/ 1685379 h 2160000"/>
              <a:gd name="connsiteX3733" fmla="*/ 7594105 w 10800000"/>
              <a:gd name="connsiteY3733" fmla="*/ 1684656 h 2160000"/>
              <a:gd name="connsiteX3734" fmla="*/ 7586076 w 10800000"/>
              <a:gd name="connsiteY3734" fmla="*/ 1690688 h 2160000"/>
              <a:gd name="connsiteX3735" fmla="*/ 7588164 w 10800000"/>
              <a:gd name="connsiteY3735" fmla="*/ 1693036 h 2160000"/>
              <a:gd name="connsiteX3736" fmla="*/ 7497145 w 10800000"/>
              <a:gd name="connsiteY3736" fmla="*/ 1697625 h 2160000"/>
              <a:gd name="connsiteX3737" fmla="*/ 7507226 w 10800000"/>
              <a:gd name="connsiteY3737" fmla="*/ 1686360 h 2160000"/>
              <a:gd name="connsiteX3738" fmla="*/ 7503158 w 10800000"/>
              <a:gd name="connsiteY3738" fmla="*/ 1682788 h 2160000"/>
              <a:gd name="connsiteX3739" fmla="*/ 7491636 w 10800000"/>
              <a:gd name="connsiteY3739" fmla="*/ 1691336 h 2160000"/>
              <a:gd name="connsiteX3740" fmla="*/ 7497145 w 10800000"/>
              <a:gd name="connsiteY3740" fmla="*/ 1697625 h 2160000"/>
              <a:gd name="connsiteX3741" fmla="*/ 7405838 w 10800000"/>
              <a:gd name="connsiteY3741" fmla="*/ 1703027 h 2160000"/>
              <a:gd name="connsiteX3742" fmla="*/ 7419519 w 10800000"/>
              <a:gd name="connsiteY3742" fmla="*/ 1687319 h 2160000"/>
              <a:gd name="connsiteX3743" fmla="*/ 7412102 w 10800000"/>
              <a:gd name="connsiteY3743" fmla="*/ 1680883 h 2160000"/>
              <a:gd name="connsiteX3744" fmla="*/ 7396440 w 10800000"/>
              <a:gd name="connsiteY3744" fmla="*/ 1692241 h 2160000"/>
              <a:gd name="connsiteX3745" fmla="*/ 7405838 w 10800000"/>
              <a:gd name="connsiteY3745" fmla="*/ 1703027 h 2160000"/>
              <a:gd name="connsiteX3746" fmla="*/ 7315034 w 10800000"/>
              <a:gd name="connsiteY3746" fmla="*/ 1708650 h 2160000"/>
              <a:gd name="connsiteX3747" fmla="*/ 7332388 w 10800000"/>
              <a:gd name="connsiteY3747" fmla="*/ 1688597 h 2160000"/>
              <a:gd name="connsiteX3748" fmla="*/ 7321011 w 10800000"/>
              <a:gd name="connsiteY3748" fmla="*/ 1678922 h 2160000"/>
              <a:gd name="connsiteX3749" fmla="*/ 7301425 w 10800000"/>
              <a:gd name="connsiteY3749" fmla="*/ 1692814 h 2160000"/>
              <a:gd name="connsiteX3750" fmla="*/ 7315034 w 10800000"/>
              <a:gd name="connsiteY3750" fmla="*/ 1708650 h 2160000"/>
              <a:gd name="connsiteX3751" fmla="*/ 7224087 w 10800000"/>
              <a:gd name="connsiteY3751" fmla="*/ 1714807 h 2160000"/>
              <a:gd name="connsiteX3752" fmla="*/ 7245294 w 10800000"/>
              <a:gd name="connsiteY3752" fmla="*/ 1689632 h 2160000"/>
              <a:gd name="connsiteX3753" fmla="*/ 7229992 w 10800000"/>
              <a:gd name="connsiteY3753" fmla="*/ 1676796 h 2160000"/>
              <a:gd name="connsiteX3754" fmla="*/ 7206012 w 10800000"/>
              <a:gd name="connsiteY3754" fmla="*/ 1693405 h 2160000"/>
              <a:gd name="connsiteX3755" fmla="*/ 7224087 w 10800000"/>
              <a:gd name="connsiteY3755" fmla="*/ 1714807 h 2160000"/>
              <a:gd name="connsiteX3756" fmla="*/ 7133139 w 10800000"/>
              <a:gd name="connsiteY3756" fmla="*/ 1722689 h 2160000"/>
              <a:gd name="connsiteX3757" fmla="*/ 7158595 w 10800000"/>
              <a:gd name="connsiteY3757" fmla="*/ 1690688 h 2160000"/>
              <a:gd name="connsiteX3758" fmla="*/ 7138900 w 10800000"/>
              <a:gd name="connsiteY3758" fmla="*/ 1674537 h 2160000"/>
              <a:gd name="connsiteX3759" fmla="*/ 7109737 w 10800000"/>
              <a:gd name="connsiteY3759" fmla="*/ 1693906 h 2160000"/>
              <a:gd name="connsiteX3760" fmla="*/ 7133139 w 10800000"/>
              <a:gd name="connsiteY3760" fmla="*/ 1722689 h 2160000"/>
              <a:gd name="connsiteX3761" fmla="*/ 4995696 w 10800000"/>
              <a:gd name="connsiteY3761" fmla="*/ 1757464 h 2160000"/>
              <a:gd name="connsiteX3762" fmla="*/ 4995624 w 10800000"/>
              <a:gd name="connsiteY3762" fmla="*/ 1757447 h 2160000"/>
              <a:gd name="connsiteX3763" fmla="*/ 4995588 w 10800000"/>
              <a:gd name="connsiteY3763" fmla="*/ 1757429 h 2160000"/>
              <a:gd name="connsiteX3764" fmla="*/ 4995588 w 10800000"/>
              <a:gd name="connsiteY3764" fmla="*/ 1757407 h 2160000"/>
              <a:gd name="connsiteX3765" fmla="*/ 4995552 w 10800000"/>
              <a:gd name="connsiteY3765" fmla="*/ 1757389 h 2160000"/>
              <a:gd name="connsiteX3766" fmla="*/ 4995552 w 10800000"/>
              <a:gd name="connsiteY3766" fmla="*/ 1757371 h 2160000"/>
              <a:gd name="connsiteX3767" fmla="*/ 4995516 w 10800000"/>
              <a:gd name="connsiteY3767" fmla="*/ 1757353 h 2160000"/>
              <a:gd name="connsiteX3768" fmla="*/ 4995516 w 10800000"/>
              <a:gd name="connsiteY3768" fmla="*/ 1757336 h 2160000"/>
              <a:gd name="connsiteX3769" fmla="*/ 4995480 w 10800000"/>
              <a:gd name="connsiteY3769" fmla="*/ 1757318 h 2160000"/>
              <a:gd name="connsiteX3770" fmla="*/ 4995480 w 10800000"/>
              <a:gd name="connsiteY3770" fmla="*/ 1757296 h 2160000"/>
              <a:gd name="connsiteX3771" fmla="*/ 4995444 w 10800000"/>
              <a:gd name="connsiteY3771" fmla="*/ 1757242 h 2160000"/>
              <a:gd name="connsiteX3772" fmla="*/ 4995444 w 10800000"/>
              <a:gd name="connsiteY3772" fmla="*/ 1757225 h 2160000"/>
              <a:gd name="connsiteX3773" fmla="*/ 4995444 w 10800000"/>
              <a:gd name="connsiteY3773" fmla="*/ 1757171 h 2160000"/>
              <a:gd name="connsiteX3774" fmla="*/ 4995408 w 10800000"/>
              <a:gd name="connsiteY3774" fmla="*/ 1757114 h 2160000"/>
              <a:gd name="connsiteX3775" fmla="*/ 4995408 w 10800000"/>
              <a:gd name="connsiteY3775" fmla="*/ 1757096 h 2160000"/>
              <a:gd name="connsiteX3776" fmla="*/ 4995444 w 10800000"/>
              <a:gd name="connsiteY3776" fmla="*/ 1757038 h 2160000"/>
              <a:gd name="connsiteX3777" fmla="*/ 4995444 w 10800000"/>
              <a:gd name="connsiteY3777" fmla="*/ 1756985 h 2160000"/>
              <a:gd name="connsiteX3778" fmla="*/ 4995444 w 10800000"/>
              <a:gd name="connsiteY3778" fmla="*/ 1756967 h 2160000"/>
              <a:gd name="connsiteX3779" fmla="*/ 4995480 w 10800000"/>
              <a:gd name="connsiteY3779" fmla="*/ 1756949 h 2160000"/>
              <a:gd name="connsiteX3780" fmla="*/ 4995516 w 10800000"/>
              <a:gd name="connsiteY3780" fmla="*/ 1756892 h 2160000"/>
              <a:gd name="connsiteX3781" fmla="*/ 4995516 w 10800000"/>
              <a:gd name="connsiteY3781" fmla="*/ 1756874 h 2160000"/>
              <a:gd name="connsiteX3782" fmla="*/ 4995552 w 10800000"/>
              <a:gd name="connsiteY3782" fmla="*/ 1756852 h 2160000"/>
              <a:gd name="connsiteX3783" fmla="*/ 4995552 w 10800000"/>
              <a:gd name="connsiteY3783" fmla="*/ 1756834 h 2160000"/>
              <a:gd name="connsiteX3784" fmla="*/ 4995588 w 10800000"/>
              <a:gd name="connsiteY3784" fmla="*/ 1756834 h 2160000"/>
              <a:gd name="connsiteX3785" fmla="*/ 4995588 w 10800000"/>
              <a:gd name="connsiteY3785" fmla="*/ 1756817 h 2160000"/>
              <a:gd name="connsiteX3786" fmla="*/ 4995661 w 10800000"/>
              <a:gd name="connsiteY3786" fmla="*/ 1756799 h 2160000"/>
              <a:gd name="connsiteX3787" fmla="*/ 4995696 w 10800000"/>
              <a:gd name="connsiteY3787" fmla="*/ 1756781 h 2160000"/>
              <a:gd name="connsiteX3788" fmla="*/ 4995768 w 10800000"/>
              <a:gd name="connsiteY3788" fmla="*/ 1756781 h 2160000"/>
              <a:gd name="connsiteX3789" fmla="*/ 4995840 w 10800000"/>
              <a:gd name="connsiteY3789" fmla="*/ 1756763 h 2160000"/>
              <a:gd name="connsiteX3790" fmla="*/ 4995912 w 10800000"/>
              <a:gd name="connsiteY3790" fmla="*/ 1756781 h 2160000"/>
              <a:gd name="connsiteX3791" fmla="*/ 4995984 w 10800000"/>
              <a:gd name="connsiteY3791" fmla="*/ 1756799 h 2160000"/>
              <a:gd name="connsiteX3792" fmla="*/ 4996020 w 10800000"/>
              <a:gd name="connsiteY3792" fmla="*/ 1756799 h 2160000"/>
              <a:gd name="connsiteX3793" fmla="*/ 4996092 w 10800000"/>
              <a:gd name="connsiteY3793" fmla="*/ 1756834 h 2160000"/>
              <a:gd name="connsiteX3794" fmla="*/ 4996129 w 10800000"/>
              <a:gd name="connsiteY3794" fmla="*/ 1756852 h 2160000"/>
              <a:gd name="connsiteX3795" fmla="*/ 4996129 w 10800000"/>
              <a:gd name="connsiteY3795" fmla="*/ 1756870 h 2160000"/>
              <a:gd name="connsiteX3796" fmla="*/ 4996164 w 10800000"/>
              <a:gd name="connsiteY3796" fmla="*/ 1756928 h 2160000"/>
              <a:gd name="connsiteX3797" fmla="*/ 4996201 w 10800000"/>
              <a:gd name="connsiteY3797" fmla="*/ 1756945 h 2160000"/>
              <a:gd name="connsiteX3798" fmla="*/ 4996201 w 10800000"/>
              <a:gd name="connsiteY3798" fmla="*/ 1756967 h 2160000"/>
              <a:gd name="connsiteX3799" fmla="*/ 4996201 w 10800000"/>
              <a:gd name="connsiteY3799" fmla="*/ 1757024 h 2160000"/>
              <a:gd name="connsiteX3800" fmla="*/ 4996236 w 10800000"/>
              <a:gd name="connsiteY3800" fmla="*/ 1757078 h 2160000"/>
              <a:gd name="connsiteX3801" fmla="*/ 4996236 w 10800000"/>
              <a:gd name="connsiteY3801" fmla="*/ 1757096 h 2160000"/>
              <a:gd name="connsiteX3802" fmla="*/ 4996236 w 10800000"/>
              <a:gd name="connsiteY3802" fmla="*/ 1757114 h 2160000"/>
              <a:gd name="connsiteX3803" fmla="*/ 4996236 w 10800000"/>
              <a:gd name="connsiteY3803" fmla="*/ 1757149 h 2160000"/>
              <a:gd name="connsiteX3804" fmla="*/ 4996236 w 10800000"/>
              <a:gd name="connsiteY3804" fmla="*/ 1757203 h 2160000"/>
              <a:gd name="connsiteX3805" fmla="*/ 4996201 w 10800000"/>
              <a:gd name="connsiteY3805" fmla="*/ 1757221 h 2160000"/>
              <a:gd name="connsiteX3806" fmla="*/ 4996201 w 10800000"/>
              <a:gd name="connsiteY3806" fmla="*/ 1757275 h 2160000"/>
              <a:gd name="connsiteX3807" fmla="*/ 4996201 w 10800000"/>
              <a:gd name="connsiteY3807" fmla="*/ 1757293 h 2160000"/>
              <a:gd name="connsiteX3808" fmla="*/ 4996164 w 10800000"/>
              <a:gd name="connsiteY3808" fmla="*/ 1757311 h 2160000"/>
              <a:gd name="connsiteX3809" fmla="*/ 4996164 w 10800000"/>
              <a:gd name="connsiteY3809" fmla="*/ 1757332 h 2160000"/>
              <a:gd name="connsiteX3810" fmla="*/ 4996129 w 10800000"/>
              <a:gd name="connsiteY3810" fmla="*/ 1757350 h 2160000"/>
              <a:gd name="connsiteX3811" fmla="*/ 4996129 w 10800000"/>
              <a:gd name="connsiteY3811" fmla="*/ 1757368 h 2160000"/>
              <a:gd name="connsiteX3812" fmla="*/ 4996092 w 10800000"/>
              <a:gd name="connsiteY3812" fmla="*/ 1757386 h 2160000"/>
              <a:gd name="connsiteX3813" fmla="*/ 4996020 w 10800000"/>
              <a:gd name="connsiteY3813" fmla="*/ 1757421 h 2160000"/>
              <a:gd name="connsiteX3814" fmla="*/ 4996020 w 10800000"/>
              <a:gd name="connsiteY3814" fmla="*/ 1757439 h 2160000"/>
              <a:gd name="connsiteX3815" fmla="*/ 4995948 w 10800000"/>
              <a:gd name="connsiteY3815" fmla="*/ 1757461 h 2160000"/>
              <a:gd name="connsiteX3816" fmla="*/ 4995912 w 10800000"/>
              <a:gd name="connsiteY3816" fmla="*/ 1757461 h 2160000"/>
              <a:gd name="connsiteX3817" fmla="*/ 4995840 w 10800000"/>
              <a:gd name="connsiteY3817" fmla="*/ 1757461 h 2160000"/>
              <a:gd name="connsiteX3818" fmla="*/ 4995804 w 10800000"/>
              <a:gd name="connsiteY3818" fmla="*/ 1757461 h 2160000"/>
              <a:gd name="connsiteX3819" fmla="*/ 4995733 w 10800000"/>
              <a:gd name="connsiteY3819" fmla="*/ 1757461 h 2160000"/>
              <a:gd name="connsiteX3820" fmla="*/ 4995696 w 10800000"/>
              <a:gd name="connsiteY3820" fmla="*/ 1757461 h 2160000"/>
              <a:gd name="connsiteX3821" fmla="*/ 5085960 w 10800000"/>
              <a:gd name="connsiteY3821" fmla="*/ 1757651 h 2160000"/>
              <a:gd name="connsiteX3822" fmla="*/ 5085276 w 10800000"/>
              <a:gd name="connsiteY3822" fmla="*/ 1756949 h 2160000"/>
              <a:gd name="connsiteX3823" fmla="*/ 5085995 w 10800000"/>
              <a:gd name="connsiteY3823" fmla="*/ 1756244 h 2160000"/>
              <a:gd name="connsiteX3824" fmla="*/ 5086032 w 10800000"/>
              <a:gd name="connsiteY3824" fmla="*/ 1756244 h 2160000"/>
              <a:gd name="connsiteX3825" fmla="*/ 5086067 w 10800000"/>
              <a:gd name="connsiteY3825" fmla="*/ 1756244 h 2160000"/>
              <a:gd name="connsiteX3826" fmla="*/ 5086104 w 10800000"/>
              <a:gd name="connsiteY3826" fmla="*/ 1756244 h 2160000"/>
              <a:gd name="connsiteX3827" fmla="*/ 5086104 w 10800000"/>
              <a:gd name="connsiteY3827" fmla="*/ 1756262 h 2160000"/>
              <a:gd name="connsiteX3828" fmla="*/ 5086140 w 10800000"/>
              <a:gd name="connsiteY3828" fmla="*/ 1756262 h 2160000"/>
              <a:gd name="connsiteX3829" fmla="*/ 5086176 w 10800000"/>
              <a:gd name="connsiteY3829" fmla="*/ 1756262 h 2160000"/>
              <a:gd name="connsiteX3830" fmla="*/ 5086176 w 10800000"/>
              <a:gd name="connsiteY3830" fmla="*/ 1756283 h 2160000"/>
              <a:gd name="connsiteX3831" fmla="*/ 5086212 w 10800000"/>
              <a:gd name="connsiteY3831" fmla="*/ 1756283 h 2160000"/>
              <a:gd name="connsiteX3832" fmla="*/ 5086248 w 10800000"/>
              <a:gd name="connsiteY3832" fmla="*/ 1756283 h 2160000"/>
              <a:gd name="connsiteX3833" fmla="*/ 5086248 w 10800000"/>
              <a:gd name="connsiteY3833" fmla="*/ 1756301 h 2160000"/>
              <a:gd name="connsiteX3834" fmla="*/ 5086284 w 10800000"/>
              <a:gd name="connsiteY3834" fmla="*/ 1756301 h 2160000"/>
              <a:gd name="connsiteX3835" fmla="*/ 5086284 w 10800000"/>
              <a:gd name="connsiteY3835" fmla="*/ 1756319 h 2160000"/>
              <a:gd name="connsiteX3836" fmla="*/ 5086320 w 10800000"/>
              <a:gd name="connsiteY3836" fmla="*/ 1756319 h 2160000"/>
              <a:gd name="connsiteX3837" fmla="*/ 5086320 w 10800000"/>
              <a:gd name="connsiteY3837" fmla="*/ 1756337 h 2160000"/>
              <a:gd name="connsiteX3838" fmla="*/ 5086356 w 10800000"/>
              <a:gd name="connsiteY3838" fmla="*/ 1756337 h 2160000"/>
              <a:gd name="connsiteX3839" fmla="*/ 5086356 w 10800000"/>
              <a:gd name="connsiteY3839" fmla="*/ 1756355 h 2160000"/>
              <a:gd name="connsiteX3840" fmla="*/ 5086391 w 10800000"/>
              <a:gd name="connsiteY3840" fmla="*/ 1756355 h 2160000"/>
              <a:gd name="connsiteX3841" fmla="*/ 5086391 w 10800000"/>
              <a:gd name="connsiteY3841" fmla="*/ 1756373 h 2160000"/>
              <a:gd name="connsiteX3842" fmla="*/ 5086391 w 10800000"/>
              <a:gd name="connsiteY3842" fmla="*/ 1756394 h 2160000"/>
              <a:gd name="connsiteX3843" fmla="*/ 5086428 w 10800000"/>
              <a:gd name="connsiteY3843" fmla="*/ 1756394 h 2160000"/>
              <a:gd name="connsiteX3844" fmla="*/ 5086428 w 10800000"/>
              <a:gd name="connsiteY3844" fmla="*/ 1756412 h 2160000"/>
              <a:gd name="connsiteX3845" fmla="*/ 5086463 w 10800000"/>
              <a:gd name="connsiteY3845" fmla="*/ 1756430 h 2160000"/>
              <a:gd name="connsiteX3846" fmla="*/ 5086463 w 10800000"/>
              <a:gd name="connsiteY3846" fmla="*/ 1756448 h 2160000"/>
              <a:gd name="connsiteX3847" fmla="*/ 5086500 w 10800000"/>
              <a:gd name="connsiteY3847" fmla="*/ 1756448 h 2160000"/>
              <a:gd name="connsiteX3848" fmla="*/ 5086500 w 10800000"/>
              <a:gd name="connsiteY3848" fmla="*/ 1756466 h 2160000"/>
              <a:gd name="connsiteX3849" fmla="*/ 5086500 w 10800000"/>
              <a:gd name="connsiteY3849" fmla="*/ 1756484 h 2160000"/>
              <a:gd name="connsiteX3850" fmla="*/ 5086535 w 10800000"/>
              <a:gd name="connsiteY3850" fmla="*/ 1756505 h 2160000"/>
              <a:gd name="connsiteX3851" fmla="*/ 5086535 w 10800000"/>
              <a:gd name="connsiteY3851" fmla="*/ 1756523 h 2160000"/>
              <a:gd name="connsiteX3852" fmla="*/ 5086535 w 10800000"/>
              <a:gd name="connsiteY3852" fmla="*/ 1756541 h 2160000"/>
              <a:gd name="connsiteX3853" fmla="*/ 5086572 w 10800000"/>
              <a:gd name="connsiteY3853" fmla="*/ 1756559 h 2160000"/>
              <a:gd name="connsiteX3854" fmla="*/ 5086572 w 10800000"/>
              <a:gd name="connsiteY3854" fmla="*/ 1756577 h 2160000"/>
              <a:gd name="connsiteX3855" fmla="*/ 5086607 w 10800000"/>
              <a:gd name="connsiteY3855" fmla="*/ 1756577 h 2160000"/>
              <a:gd name="connsiteX3856" fmla="*/ 5086607 w 10800000"/>
              <a:gd name="connsiteY3856" fmla="*/ 1756595 h 2160000"/>
              <a:gd name="connsiteX3857" fmla="*/ 5086607 w 10800000"/>
              <a:gd name="connsiteY3857" fmla="*/ 1756616 h 2160000"/>
              <a:gd name="connsiteX3858" fmla="*/ 5086607 w 10800000"/>
              <a:gd name="connsiteY3858" fmla="*/ 1756634 h 2160000"/>
              <a:gd name="connsiteX3859" fmla="*/ 5086644 w 10800000"/>
              <a:gd name="connsiteY3859" fmla="*/ 1756652 h 2160000"/>
              <a:gd name="connsiteX3860" fmla="*/ 5086644 w 10800000"/>
              <a:gd name="connsiteY3860" fmla="*/ 1756670 h 2160000"/>
              <a:gd name="connsiteX3861" fmla="*/ 5086644 w 10800000"/>
              <a:gd name="connsiteY3861" fmla="*/ 1756688 h 2160000"/>
              <a:gd name="connsiteX3862" fmla="*/ 5086644 w 10800000"/>
              <a:gd name="connsiteY3862" fmla="*/ 1756706 h 2160000"/>
              <a:gd name="connsiteX3863" fmla="*/ 5086680 w 10800000"/>
              <a:gd name="connsiteY3863" fmla="*/ 1756727 h 2160000"/>
              <a:gd name="connsiteX3864" fmla="*/ 5086680 w 10800000"/>
              <a:gd name="connsiteY3864" fmla="*/ 1756745 h 2160000"/>
              <a:gd name="connsiteX3865" fmla="*/ 5086680 w 10800000"/>
              <a:gd name="connsiteY3865" fmla="*/ 1756763 h 2160000"/>
              <a:gd name="connsiteX3866" fmla="*/ 5086680 w 10800000"/>
              <a:gd name="connsiteY3866" fmla="*/ 1756781 h 2160000"/>
              <a:gd name="connsiteX3867" fmla="*/ 5086680 w 10800000"/>
              <a:gd name="connsiteY3867" fmla="*/ 1756799 h 2160000"/>
              <a:gd name="connsiteX3868" fmla="*/ 5086680 w 10800000"/>
              <a:gd name="connsiteY3868" fmla="*/ 1756817 h 2160000"/>
              <a:gd name="connsiteX3869" fmla="*/ 5086680 w 10800000"/>
              <a:gd name="connsiteY3869" fmla="*/ 1756838 h 2160000"/>
              <a:gd name="connsiteX3870" fmla="*/ 5086680 w 10800000"/>
              <a:gd name="connsiteY3870" fmla="*/ 1756856 h 2160000"/>
              <a:gd name="connsiteX3871" fmla="*/ 5086680 w 10800000"/>
              <a:gd name="connsiteY3871" fmla="*/ 1756874 h 2160000"/>
              <a:gd name="connsiteX3872" fmla="*/ 5086680 w 10800000"/>
              <a:gd name="connsiteY3872" fmla="*/ 1756892 h 2160000"/>
              <a:gd name="connsiteX3873" fmla="*/ 5086680 w 10800000"/>
              <a:gd name="connsiteY3873" fmla="*/ 1756910 h 2160000"/>
              <a:gd name="connsiteX3874" fmla="*/ 5086680 w 10800000"/>
              <a:gd name="connsiteY3874" fmla="*/ 1756928 h 2160000"/>
              <a:gd name="connsiteX3875" fmla="*/ 5086680 w 10800000"/>
              <a:gd name="connsiteY3875" fmla="*/ 1756949 h 2160000"/>
              <a:gd name="connsiteX3876" fmla="*/ 5086680 w 10800000"/>
              <a:gd name="connsiteY3876" fmla="*/ 1756967 h 2160000"/>
              <a:gd name="connsiteX3877" fmla="*/ 5086680 w 10800000"/>
              <a:gd name="connsiteY3877" fmla="*/ 1756985 h 2160000"/>
              <a:gd name="connsiteX3878" fmla="*/ 5086680 w 10800000"/>
              <a:gd name="connsiteY3878" fmla="*/ 1757003 h 2160000"/>
              <a:gd name="connsiteX3879" fmla="*/ 5086680 w 10800000"/>
              <a:gd name="connsiteY3879" fmla="*/ 1757021 h 2160000"/>
              <a:gd name="connsiteX3880" fmla="*/ 5086680 w 10800000"/>
              <a:gd name="connsiteY3880" fmla="*/ 1757038 h 2160000"/>
              <a:gd name="connsiteX3881" fmla="*/ 5086680 w 10800000"/>
              <a:gd name="connsiteY3881" fmla="*/ 1757060 h 2160000"/>
              <a:gd name="connsiteX3882" fmla="*/ 5086680 w 10800000"/>
              <a:gd name="connsiteY3882" fmla="*/ 1757078 h 2160000"/>
              <a:gd name="connsiteX3883" fmla="*/ 5086680 w 10800000"/>
              <a:gd name="connsiteY3883" fmla="*/ 1757096 h 2160000"/>
              <a:gd name="connsiteX3884" fmla="*/ 5086680 w 10800000"/>
              <a:gd name="connsiteY3884" fmla="*/ 1757114 h 2160000"/>
              <a:gd name="connsiteX3885" fmla="*/ 5086680 w 10800000"/>
              <a:gd name="connsiteY3885" fmla="*/ 1757132 h 2160000"/>
              <a:gd name="connsiteX3886" fmla="*/ 5086680 w 10800000"/>
              <a:gd name="connsiteY3886" fmla="*/ 1757149 h 2160000"/>
              <a:gd name="connsiteX3887" fmla="*/ 5086644 w 10800000"/>
              <a:gd name="connsiteY3887" fmla="*/ 1757171 h 2160000"/>
              <a:gd name="connsiteX3888" fmla="*/ 5086644 w 10800000"/>
              <a:gd name="connsiteY3888" fmla="*/ 1757189 h 2160000"/>
              <a:gd name="connsiteX3889" fmla="*/ 5086644 w 10800000"/>
              <a:gd name="connsiteY3889" fmla="*/ 1757207 h 2160000"/>
              <a:gd name="connsiteX3890" fmla="*/ 5086644 w 10800000"/>
              <a:gd name="connsiteY3890" fmla="*/ 1757225 h 2160000"/>
              <a:gd name="connsiteX3891" fmla="*/ 5086644 w 10800000"/>
              <a:gd name="connsiteY3891" fmla="*/ 1757242 h 2160000"/>
              <a:gd name="connsiteX3892" fmla="*/ 5086607 w 10800000"/>
              <a:gd name="connsiteY3892" fmla="*/ 1757260 h 2160000"/>
              <a:gd name="connsiteX3893" fmla="*/ 5086607 w 10800000"/>
              <a:gd name="connsiteY3893" fmla="*/ 1757282 h 2160000"/>
              <a:gd name="connsiteX3894" fmla="*/ 5086607 w 10800000"/>
              <a:gd name="connsiteY3894" fmla="*/ 1757300 h 2160000"/>
              <a:gd name="connsiteX3895" fmla="*/ 5086572 w 10800000"/>
              <a:gd name="connsiteY3895" fmla="*/ 1757318 h 2160000"/>
              <a:gd name="connsiteX3896" fmla="*/ 5086572 w 10800000"/>
              <a:gd name="connsiteY3896" fmla="*/ 1757336 h 2160000"/>
              <a:gd name="connsiteX3897" fmla="*/ 5086535 w 10800000"/>
              <a:gd name="connsiteY3897" fmla="*/ 1757353 h 2160000"/>
              <a:gd name="connsiteX3898" fmla="*/ 5086535 w 10800000"/>
              <a:gd name="connsiteY3898" fmla="*/ 1757371 h 2160000"/>
              <a:gd name="connsiteX3899" fmla="*/ 5086535 w 10800000"/>
              <a:gd name="connsiteY3899" fmla="*/ 1757393 h 2160000"/>
              <a:gd name="connsiteX3900" fmla="*/ 5086500 w 10800000"/>
              <a:gd name="connsiteY3900" fmla="*/ 1757411 h 2160000"/>
              <a:gd name="connsiteX3901" fmla="*/ 5086500 w 10800000"/>
              <a:gd name="connsiteY3901" fmla="*/ 1757429 h 2160000"/>
              <a:gd name="connsiteX3902" fmla="*/ 5086463 w 10800000"/>
              <a:gd name="connsiteY3902" fmla="*/ 1757447 h 2160000"/>
              <a:gd name="connsiteX3903" fmla="*/ 5086463 w 10800000"/>
              <a:gd name="connsiteY3903" fmla="*/ 1757464 h 2160000"/>
              <a:gd name="connsiteX3904" fmla="*/ 5086428 w 10800000"/>
              <a:gd name="connsiteY3904" fmla="*/ 1757464 h 2160000"/>
              <a:gd name="connsiteX3905" fmla="*/ 5086428 w 10800000"/>
              <a:gd name="connsiteY3905" fmla="*/ 1757482 h 2160000"/>
              <a:gd name="connsiteX3906" fmla="*/ 5086428 w 10800000"/>
              <a:gd name="connsiteY3906" fmla="*/ 1757504 h 2160000"/>
              <a:gd name="connsiteX3907" fmla="*/ 5086391 w 10800000"/>
              <a:gd name="connsiteY3907" fmla="*/ 1757504 h 2160000"/>
              <a:gd name="connsiteX3908" fmla="*/ 5086391 w 10800000"/>
              <a:gd name="connsiteY3908" fmla="*/ 1757522 h 2160000"/>
              <a:gd name="connsiteX3909" fmla="*/ 5086356 w 10800000"/>
              <a:gd name="connsiteY3909" fmla="*/ 1757540 h 2160000"/>
              <a:gd name="connsiteX3910" fmla="*/ 5086320 w 10800000"/>
              <a:gd name="connsiteY3910" fmla="*/ 1757558 h 2160000"/>
              <a:gd name="connsiteX3911" fmla="*/ 5086284 w 10800000"/>
              <a:gd name="connsiteY3911" fmla="*/ 1757575 h 2160000"/>
              <a:gd name="connsiteX3912" fmla="*/ 5086284 w 10800000"/>
              <a:gd name="connsiteY3912" fmla="*/ 1757593 h 2160000"/>
              <a:gd name="connsiteX3913" fmla="*/ 5086248 w 10800000"/>
              <a:gd name="connsiteY3913" fmla="*/ 1757593 h 2160000"/>
              <a:gd name="connsiteX3914" fmla="*/ 5086212 w 10800000"/>
              <a:gd name="connsiteY3914" fmla="*/ 1757615 h 2160000"/>
              <a:gd name="connsiteX3915" fmla="*/ 5086176 w 10800000"/>
              <a:gd name="connsiteY3915" fmla="*/ 1757615 h 2160000"/>
              <a:gd name="connsiteX3916" fmla="*/ 5086176 w 10800000"/>
              <a:gd name="connsiteY3916" fmla="*/ 1757633 h 2160000"/>
              <a:gd name="connsiteX3917" fmla="*/ 5086140 w 10800000"/>
              <a:gd name="connsiteY3917" fmla="*/ 1757633 h 2160000"/>
              <a:gd name="connsiteX3918" fmla="*/ 5086104 w 10800000"/>
              <a:gd name="connsiteY3918" fmla="*/ 1757633 h 2160000"/>
              <a:gd name="connsiteX3919" fmla="*/ 5086067 w 10800000"/>
              <a:gd name="connsiteY3919" fmla="*/ 1757651 h 2160000"/>
              <a:gd name="connsiteX3920" fmla="*/ 5086032 w 10800000"/>
              <a:gd name="connsiteY3920" fmla="*/ 1757651 h 2160000"/>
              <a:gd name="connsiteX3921" fmla="*/ 5085995 w 10800000"/>
              <a:gd name="connsiteY3921" fmla="*/ 1757651 h 2160000"/>
              <a:gd name="connsiteX3922" fmla="*/ 5085960 w 10800000"/>
              <a:gd name="connsiteY3922" fmla="*/ 1757651 h 2160000"/>
              <a:gd name="connsiteX3923" fmla="*/ 5176403 w 10800000"/>
              <a:gd name="connsiteY3923" fmla="*/ 1758170 h 2160000"/>
              <a:gd name="connsiteX3924" fmla="*/ 5174783 w 10800000"/>
              <a:gd name="connsiteY3924" fmla="*/ 1756412 h 2160000"/>
              <a:gd name="connsiteX3925" fmla="*/ 5176547 w 10800000"/>
              <a:gd name="connsiteY3925" fmla="*/ 1754672 h 2160000"/>
              <a:gd name="connsiteX3926" fmla="*/ 5178311 w 10800000"/>
              <a:gd name="connsiteY3926" fmla="*/ 1756412 h 2160000"/>
              <a:gd name="connsiteX3927" fmla="*/ 5176547 w 10800000"/>
              <a:gd name="connsiteY3927" fmla="*/ 1758170 h 2160000"/>
              <a:gd name="connsiteX3928" fmla="*/ 5176403 w 10800000"/>
              <a:gd name="connsiteY3928" fmla="*/ 1758170 h 2160000"/>
              <a:gd name="connsiteX3929" fmla="*/ 5267026 w 10800000"/>
              <a:gd name="connsiteY3929" fmla="*/ 1758871 h 2160000"/>
              <a:gd name="connsiteX3930" fmla="*/ 5264074 w 10800000"/>
              <a:gd name="connsiteY3930" fmla="*/ 1755728 h 2160000"/>
              <a:gd name="connsiteX3931" fmla="*/ 5267242 w 10800000"/>
              <a:gd name="connsiteY3931" fmla="*/ 1752564 h 2160000"/>
              <a:gd name="connsiteX3932" fmla="*/ 5270411 w 10800000"/>
              <a:gd name="connsiteY3932" fmla="*/ 1755718 h 2160000"/>
              <a:gd name="connsiteX3933" fmla="*/ 5270411 w 10800000"/>
              <a:gd name="connsiteY3933" fmla="*/ 1755728 h 2160000"/>
              <a:gd name="connsiteX3934" fmla="*/ 5267242 w 10800000"/>
              <a:gd name="connsiteY3934" fmla="*/ 1758871 h 2160000"/>
              <a:gd name="connsiteX3935" fmla="*/ 5267026 w 10800000"/>
              <a:gd name="connsiteY3935" fmla="*/ 1758871 h 2160000"/>
              <a:gd name="connsiteX3936" fmla="*/ 5357614 w 10800000"/>
              <a:gd name="connsiteY3936" fmla="*/ 1759573 h 2160000"/>
              <a:gd name="connsiteX3937" fmla="*/ 5353401 w 10800000"/>
              <a:gd name="connsiteY3937" fmla="*/ 1755023 h 2160000"/>
              <a:gd name="connsiteX3938" fmla="*/ 5357973 w 10800000"/>
              <a:gd name="connsiteY3938" fmla="*/ 1750456 h 2160000"/>
              <a:gd name="connsiteX3939" fmla="*/ 5362546 w 10800000"/>
              <a:gd name="connsiteY3939" fmla="*/ 1755009 h 2160000"/>
              <a:gd name="connsiteX3940" fmla="*/ 5362546 w 10800000"/>
              <a:gd name="connsiteY3940" fmla="*/ 1755023 h 2160000"/>
              <a:gd name="connsiteX3941" fmla="*/ 5357973 w 10800000"/>
              <a:gd name="connsiteY3941" fmla="*/ 1759573 h 2160000"/>
              <a:gd name="connsiteX3942" fmla="*/ 5357649 w 10800000"/>
              <a:gd name="connsiteY3942" fmla="*/ 1759573 h 2160000"/>
              <a:gd name="connsiteX3943" fmla="*/ 5449029 w 10800000"/>
              <a:gd name="connsiteY3943" fmla="*/ 1760629 h 2160000"/>
              <a:gd name="connsiteX3944" fmla="*/ 5442332 w 10800000"/>
              <a:gd name="connsiteY3944" fmla="*/ 1753971 h 2160000"/>
              <a:gd name="connsiteX3945" fmla="*/ 5449029 w 10800000"/>
              <a:gd name="connsiteY3945" fmla="*/ 1747291 h 2160000"/>
              <a:gd name="connsiteX3946" fmla="*/ 5455726 w 10800000"/>
              <a:gd name="connsiteY3946" fmla="*/ 1753967 h 2160000"/>
              <a:gd name="connsiteX3947" fmla="*/ 5455726 w 10800000"/>
              <a:gd name="connsiteY3947" fmla="*/ 1753971 h 2160000"/>
              <a:gd name="connsiteX3948" fmla="*/ 5449029 w 10800000"/>
              <a:gd name="connsiteY3948" fmla="*/ 1760629 h 2160000"/>
              <a:gd name="connsiteX3949" fmla="*/ 5540120 w 10800000"/>
              <a:gd name="connsiteY3949" fmla="*/ 1761685 h 2160000"/>
              <a:gd name="connsiteX3950" fmla="*/ 5531263 w 10800000"/>
              <a:gd name="connsiteY3950" fmla="*/ 1752922 h 2160000"/>
              <a:gd name="connsiteX3951" fmla="*/ 5531263 w 10800000"/>
              <a:gd name="connsiteY3951" fmla="*/ 1752915 h 2160000"/>
              <a:gd name="connsiteX3952" fmla="*/ 5540084 w 10800000"/>
              <a:gd name="connsiteY3952" fmla="*/ 1744131 h 2160000"/>
              <a:gd name="connsiteX3953" fmla="*/ 5540120 w 10800000"/>
              <a:gd name="connsiteY3953" fmla="*/ 1744131 h 2160000"/>
              <a:gd name="connsiteX3954" fmla="*/ 5548941 w 10800000"/>
              <a:gd name="connsiteY3954" fmla="*/ 1752908 h 2160000"/>
              <a:gd name="connsiteX3955" fmla="*/ 5548941 w 10800000"/>
              <a:gd name="connsiteY3955" fmla="*/ 1752915 h 2160000"/>
              <a:gd name="connsiteX3956" fmla="*/ 5540120 w 10800000"/>
              <a:gd name="connsiteY3956" fmla="*/ 1761685 h 2160000"/>
              <a:gd name="connsiteX3957" fmla="*/ 5631356 w 10800000"/>
              <a:gd name="connsiteY3957" fmla="*/ 1762905 h 2160000"/>
              <a:gd name="connsiteX3958" fmla="*/ 5620050 w 10800000"/>
              <a:gd name="connsiteY3958" fmla="*/ 1751676 h 2160000"/>
              <a:gd name="connsiteX3959" fmla="*/ 5631356 w 10800000"/>
              <a:gd name="connsiteY3959" fmla="*/ 1740447 h 2160000"/>
              <a:gd name="connsiteX3960" fmla="*/ 5642661 w 10800000"/>
              <a:gd name="connsiteY3960" fmla="*/ 1751676 h 2160000"/>
              <a:gd name="connsiteX3961" fmla="*/ 5631356 w 10800000"/>
              <a:gd name="connsiteY3961" fmla="*/ 1762905 h 2160000"/>
              <a:gd name="connsiteX3962" fmla="*/ 5722411 w 10800000"/>
              <a:gd name="connsiteY3962" fmla="*/ 1763958 h 2160000"/>
              <a:gd name="connsiteX3963" fmla="*/ 5709017 w 10800000"/>
              <a:gd name="connsiteY3963" fmla="*/ 1750624 h 2160000"/>
              <a:gd name="connsiteX3964" fmla="*/ 5722411 w 10800000"/>
              <a:gd name="connsiteY3964" fmla="*/ 1737304 h 2160000"/>
              <a:gd name="connsiteX3965" fmla="*/ 5735841 w 10800000"/>
              <a:gd name="connsiteY3965" fmla="*/ 1750624 h 2160000"/>
              <a:gd name="connsiteX3966" fmla="*/ 5722411 w 10800000"/>
              <a:gd name="connsiteY3966" fmla="*/ 1763958 h 2160000"/>
              <a:gd name="connsiteX3967" fmla="*/ 5813503 w 10800000"/>
              <a:gd name="connsiteY3967" fmla="*/ 1765014 h 2160000"/>
              <a:gd name="connsiteX3968" fmla="*/ 5797948 w 10800000"/>
              <a:gd name="connsiteY3968" fmla="*/ 1749586 h 2160000"/>
              <a:gd name="connsiteX3969" fmla="*/ 5813466 w 10800000"/>
              <a:gd name="connsiteY3969" fmla="*/ 1734140 h 2160000"/>
              <a:gd name="connsiteX3970" fmla="*/ 5813503 w 10800000"/>
              <a:gd name="connsiteY3970" fmla="*/ 1734140 h 2160000"/>
              <a:gd name="connsiteX3971" fmla="*/ 5829021 w 10800000"/>
              <a:gd name="connsiteY3971" fmla="*/ 1749579 h 2160000"/>
              <a:gd name="connsiteX3972" fmla="*/ 5829021 w 10800000"/>
              <a:gd name="connsiteY3972" fmla="*/ 1749586 h 2160000"/>
              <a:gd name="connsiteX3973" fmla="*/ 5813503 w 10800000"/>
              <a:gd name="connsiteY3973" fmla="*/ 1765014 h 2160000"/>
              <a:gd name="connsiteX3974" fmla="*/ 5904558 w 10800000"/>
              <a:gd name="connsiteY3974" fmla="*/ 1766070 h 2160000"/>
              <a:gd name="connsiteX3975" fmla="*/ 5886916 w 10800000"/>
              <a:gd name="connsiteY3975" fmla="*/ 1748533 h 2160000"/>
              <a:gd name="connsiteX3976" fmla="*/ 5904558 w 10800000"/>
              <a:gd name="connsiteY3976" fmla="*/ 1730979 h 2160000"/>
              <a:gd name="connsiteX3977" fmla="*/ 5922200 w 10800000"/>
              <a:gd name="connsiteY3977" fmla="*/ 1748533 h 2160000"/>
              <a:gd name="connsiteX3978" fmla="*/ 5904558 w 10800000"/>
              <a:gd name="connsiteY3978" fmla="*/ 1766070 h 2160000"/>
              <a:gd name="connsiteX3979" fmla="*/ 5995649 w 10800000"/>
              <a:gd name="connsiteY3979" fmla="*/ 1767122 h 2160000"/>
              <a:gd name="connsiteX3980" fmla="*/ 5975847 w 10800000"/>
              <a:gd name="connsiteY3980" fmla="*/ 1747481 h 2160000"/>
              <a:gd name="connsiteX3981" fmla="*/ 5975847 w 10800000"/>
              <a:gd name="connsiteY3981" fmla="*/ 1747477 h 2160000"/>
              <a:gd name="connsiteX3982" fmla="*/ 5995613 w 10800000"/>
              <a:gd name="connsiteY3982" fmla="*/ 1727815 h 2160000"/>
              <a:gd name="connsiteX3983" fmla="*/ 5995649 w 10800000"/>
              <a:gd name="connsiteY3983" fmla="*/ 1727815 h 2160000"/>
              <a:gd name="connsiteX3984" fmla="*/ 6015416 w 10800000"/>
              <a:gd name="connsiteY3984" fmla="*/ 1747474 h 2160000"/>
              <a:gd name="connsiteX3985" fmla="*/ 6015416 w 10800000"/>
              <a:gd name="connsiteY3985" fmla="*/ 1747477 h 2160000"/>
              <a:gd name="connsiteX3986" fmla="*/ 5995649 w 10800000"/>
              <a:gd name="connsiteY3986" fmla="*/ 1767122 h 2160000"/>
              <a:gd name="connsiteX3987" fmla="*/ 6086705 w 10800000"/>
              <a:gd name="connsiteY3987" fmla="*/ 1768178 h 2160000"/>
              <a:gd name="connsiteX3988" fmla="*/ 6064814 w 10800000"/>
              <a:gd name="connsiteY3988" fmla="*/ 1746425 h 2160000"/>
              <a:gd name="connsiteX3989" fmla="*/ 6086705 w 10800000"/>
              <a:gd name="connsiteY3989" fmla="*/ 1724672 h 2160000"/>
              <a:gd name="connsiteX3990" fmla="*/ 6108595 w 10800000"/>
              <a:gd name="connsiteY3990" fmla="*/ 1746414 h 2160000"/>
              <a:gd name="connsiteX3991" fmla="*/ 6108595 w 10800000"/>
              <a:gd name="connsiteY3991" fmla="*/ 1746425 h 2160000"/>
              <a:gd name="connsiteX3992" fmla="*/ 6086705 w 10800000"/>
              <a:gd name="connsiteY3992" fmla="*/ 1768178 h 2160000"/>
              <a:gd name="connsiteX3993" fmla="*/ 6177760 w 10800000"/>
              <a:gd name="connsiteY3993" fmla="*/ 1769230 h 2160000"/>
              <a:gd name="connsiteX3994" fmla="*/ 6153781 w 10800000"/>
              <a:gd name="connsiteY3994" fmla="*/ 1745369 h 2160000"/>
              <a:gd name="connsiteX3995" fmla="*/ 6177760 w 10800000"/>
              <a:gd name="connsiteY3995" fmla="*/ 1721508 h 2160000"/>
              <a:gd name="connsiteX3996" fmla="*/ 6201775 w 10800000"/>
              <a:gd name="connsiteY3996" fmla="*/ 1745369 h 2160000"/>
              <a:gd name="connsiteX3997" fmla="*/ 6177760 w 10800000"/>
              <a:gd name="connsiteY3997" fmla="*/ 1769230 h 2160000"/>
              <a:gd name="connsiteX3998" fmla="*/ 6269031 w 10800000"/>
              <a:gd name="connsiteY3998" fmla="*/ 1770455 h 2160000"/>
              <a:gd name="connsiteX3999" fmla="*/ 6269031 w 10800000"/>
              <a:gd name="connsiteY3999" fmla="*/ 1770451 h 2160000"/>
              <a:gd name="connsiteX4000" fmla="*/ 6242532 w 10800000"/>
              <a:gd name="connsiteY4000" fmla="*/ 1744134 h 2160000"/>
              <a:gd name="connsiteX4001" fmla="*/ 6242532 w 10800000"/>
              <a:gd name="connsiteY4001" fmla="*/ 1744131 h 2160000"/>
              <a:gd name="connsiteX4002" fmla="*/ 6269031 w 10800000"/>
              <a:gd name="connsiteY4002" fmla="*/ 1717828 h 2160000"/>
              <a:gd name="connsiteX4003" fmla="*/ 6295495 w 10800000"/>
              <a:gd name="connsiteY4003" fmla="*/ 1744131 h 2160000"/>
              <a:gd name="connsiteX4004" fmla="*/ 6269031 w 10800000"/>
              <a:gd name="connsiteY4004" fmla="*/ 1770455 h 2160000"/>
              <a:gd name="connsiteX4005" fmla="*/ 6360087 w 10800000"/>
              <a:gd name="connsiteY4005" fmla="*/ 1771507 h 2160000"/>
              <a:gd name="connsiteX4006" fmla="*/ 6331499 w 10800000"/>
              <a:gd name="connsiteY4006" fmla="*/ 1743096 h 2160000"/>
              <a:gd name="connsiteX4007" fmla="*/ 6360087 w 10800000"/>
              <a:gd name="connsiteY4007" fmla="*/ 1714664 h 2160000"/>
              <a:gd name="connsiteX4008" fmla="*/ 6388674 w 10800000"/>
              <a:gd name="connsiteY4008" fmla="*/ 1743085 h 2160000"/>
              <a:gd name="connsiteX4009" fmla="*/ 6388674 w 10800000"/>
              <a:gd name="connsiteY4009" fmla="*/ 1743096 h 2160000"/>
              <a:gd name="connsiteX4010" fmla="*/ 6360087 w 10800000"/>
              <a:gd name="connsiteY4010" fmla="*/ 1771507 h 2160000"/>
              <a:gd name="connsiteX4011" fmla="*/ 6451178 w 10800000"/>
              <a:gd name="connsiteY4011" fmla="*/ 1772563 h 2160000"/>
              <a:gd name="connsiteX4012" fmla="*/ 6420430 w 10800000"/>
              <a:gd name="connsiteY4012" fmla="*/ 1742040 h 2160000"/>
              <a:gd name="connsiteX4013" fmla="*/ 6451142 w 10800000"/>
              <a:gd name="connsiteY4013" fmla="*/ 1711499 h 2160000"/>
              <a:gd name="connsiteX4014" fmla="*/ 6451178 w 10800000"/>
              <a:gd name="connsiteY4014" fmla="*/ 1711499 h 2160000"/>
              <a:gd name="connsiteX4015" fmla="*/ 6481854 w 10800000"/>
              <a:gd name="connsiteY4015" fmla="*/ 1742040 h 2160000"/>
              <a:gd name="connsiteX4016" fmla="*/ 6451178 w 10800000"/>
              <a:gd name="connsiteY4016" fmla="*/ 1772563 h 2160000"/>
              <a:gd name="connsiteX4017" fmla="*/ 6542233 w 10800000"/>
              <a:gd name="connsiteY4017" fmla="*/ 1773615 h 2160000"/>
              <a:gd name="connsiteX4018" fmla="*/ 6509398 w 10800000"/>
              <a:gd name="connsiteY4018" fmla="*/ 1740984 h 2160000"/>
              <a:gd name="connsiteX4019" fmla="*/ 6542233 w 10800000"/>
              <a:gd name="connsiteY4019" fmla="*/ 1708339 h 2160000"/>
              <a:gd name="connsiteX4020" fmla="*/ 6575070 w 10800000"/>
              <a:gd name="connsiteY4020" fmla="*/ 1740963 h 2160000"/>
              <a:gd name="connsiteX4021" fmla="*/ 6575070 w 10800000"/>
              <a:gd name="connsiteY4021" fmla="*/ 1740984 h 2160000"/>
              <a:gd name="connsiteX4022" fmla="*/ 6542233 w 10800000"/>
              <a:gd name="connsiteY4022" fmla="*/ 1773615 h 2160000"/>
              <a:gd name="connsiteX4023" fmla="*/ 6633289 w 10800000"/>
              <a:gd name="connsiteY4023" fmla="*/ 1774671 h 2160000"/>
              <a:gd name="connsiteX4024" fmla="*/ 6598365 w 10800000"/>
              <a:gd name="connsiteY4024" fmla="*/ 1739932 h 2160000"/>
              <a:gd name="connsiteX4025" fmla="*/ 6633289 w 10800000"/>
              <a:gd name="connsiteY4025" fmla="*/ 1705192 h 2160000"/>
              <a:gd name="connsiteX4026" fmla="*/ 6668249 w 10800000"/>
              <a:gd name="connsiteY4026" fmla="*/ 1739932 h 2160000"/>
              <a:gd name="connsiteX4027" fmla="*/ 6633289 w 10800000"/>
              <a:gd name="connsiteY4027" fmla="*/ 1774671 h 2160000"/>
              <a:gd name="connsiteX4028" fmla="*/ 6724380 w 10800000"/>
              <a:gd name="connsiteY4028" fmla="*/ 1775724 h 2160000"/>
              <a:gd name="connsiteX4029" fmla="*/ 6687296 w 10800000"/>
              <a:gd name="connsiteY4029" fmla="*/ 1738876 h 2160000"/>
              <a:gd name="connsiteX4030" fmla="*/ 6724380 w 10800000"/>
              <a:gd name="connsiteY4030" fmla="*/ 1702028 h 2160000"/>
              <a:gd name="connsiteX4031" fmla="*/ 6761429 w 10800000"/>
              <a:gd name="connsiteY4031" fmla="*/ 1738876 h 2160000"/>
              <a:gd name="connsiteX4032" fmla="*/ 6724380 w 10800000"/>
              <a:gd name="connsiteY4032" fmla="*/ 1775724 h 2160000"/>
              <a:gd name="connsiteX4033" fmla="*/ 6815616 w 10800000"/>
              <a:gd name="connsiteY4033" fmla="*/ 1776944 h 2160000"/>
              <a:gd name="connsiteX4034" fmla="*/ 6776083 w 10800000"/>
              <a:gd name="connsiteY4034" fmla="*/ 1737655 h 2160000"/>
              <a:gd name="connsiteX4035" fmla="*/ 6815616 w 10800000"/>
              <a:gd name="connsiteY4035" fmla="*/ 1698348 h 2160000"/>
              <a:gd name="connsiteX4036" fmla="*/ 6855149 w 10800000"/>
              <a:gd name="connsiteY4036" fmla="*/ 1737652 h 2160000"/>
              <a:gd name="connsiteX4037" fmla="*/ 6855149 w 10800000"/>
              <a:gd name="connsiteY4037" fmla="*/ 1737655 h 2160000"/>
              <a:gd name="connsiteX4038" fmla="*/ 6815616 w 10800000"/>
              <a:gd name="connsiteY4038" fmla="*/ 1776944 h 2160000"/>
              <a:gd name="connsiteX4039" fmla="*/ 6906707 w 10800000"/>
              <a:gd name="connsiteY4039" fmla="*/ 1778000 h 2160000"/>
              <a:gd name="connsiteX4040" fmla="*/ 6865050 w 10800000"/>
              <a:gd name="connsiteY4040" fmla="*/ 1736603 h 2160000"/>
              <a:gd name="connsiteX4041" fmla="*/ 6906671 w 10800000"/>
              <a:gd name="connsiteY4041" fmla="*/ 1695184 h 2160000"/>
              <a:gd name="connsiteX4042" fmla="*/ 6906707 w 10800000"/>
              <a:gd name="connsiteY4042" fmla="*/ 1695184 h 2160000"/>
              <a:gd name="connsiteX4043" fmla="*/ 6948328 w 10800000"/>
              <a:gd name="connsiteY4043" fmla="*/ 1736603 h 2160000"/>
              <a:gd name="connsiteX4044" fmla="*/ 6906707 w 10800000"/>
              <a:gd name="connsiteY4044" fmla="*/ 1778000 h 2160000"/>
              <a:gd name="connsiteX4045" fmla="*/ 8037824 w 10800000"/>
              <a:gd name="connsiteY4045" fmla="*/ 1783051 h 2160000"/>
              <a:gd name="connsiteX4046" fmla="*/ 8045098 w 10800000"/>
              <a:gd name="connsiteY4046" fmla="*/ 1774800 h 2160000"/>
              <a:gd name="connsiteX4047" fmla="*/ 8044269 w 10800000"/>
              <a:gd name="connsiteY4047" fmla="*/ 1774095 h 2160000"/>
              <a:gd name="connsiteX4048" fmla="*/ 8035628 w 10800000"/>
              <a:gd name="connsiteY4048" fmla="*/ 1780495 h 2160000"/>
              <a:gd name="connsiteX4049" fmla="*/ 8035628 w 10800000"/>
              <a:gd name="connsiteY4049" fmla="*/ 1780517 h 2160000"/>
              <a:gd name="connsiteX4050" fmla="*/ 8037824 w 10800000"/>
              <a:gd name="connsiteY4050" fmla="*/ 1783051 h 2160000"/>
              <a:gd name="connsiteX4051" fmla="*/ 7947417 w 10800000"/>
              <a:gd name="connsiteY4051" fmla="*/ 1787361 h 2160000"/>
              <a:gd name="connsiteX4052" fmla="*/ 7957534 w 10800000"/>
              <a:gd name="connsiteY4052" fmla="*/ 1776075 h 2160000"/>
              <a:gd name="connsiteX4053" fmla="*/ 7953214 w 10800000"/>
              <a:gd name="connsiteY4053" fmla="*/ 1772284 h 2160000"/>
              <a:gd name="connsiteX4054" fmla="*/ 7941729 w 10800000"/>
              <a:gd name="connsiteY4054" fmla="*/ 1780810 h 2160000"/>
              <a:gd name="connsiteX4055" fmla="*/ 7947417 w 10800000"/>
              <a:gd name="connsiteY4055" fmla="*/ 1787361 h 2160000"/>
              <a:gd name="connsiteX4056" fmla="*/ 7855894 w 10800000"/>
              <a:gd name="connsiteY4056" fmla="*/ 1792519 h 2160000"/>
              <a:gd name="connsiteX4057" fmla="*/ 7869576 w 10800000"/>
              <a:gd name="connsiteY4057" fmla="*/ 1776798 h 2160000"/>
              <a:gd name="connsiteX4058" fmla="*/ 7862158 w 10800000"/>
              <a:gd name="connsiteY4058" fmla="*/ 1770379 h 2160000"/>
              <a:gd name="connsiteX4059" fmla="*/ 7846497 w 10800000"/>
              <a:gd name="connsiteY4059" fmla="*/ 1781737 h 2160000"/>
              <a:gd name="connsiteX4060" fmla="*/ 7855894 w 10800000"/>
              <a:gd name="connsiteY4060" fmla="*/ 1792519 h 2160000"/>
              <a:gd name="connsiteX4061" fmla="*/ 7765090 w 10800000"/>
              <a:gd name="connsiteY4061" fmla="*/ 1798164 h 2160000"/>
              <a:gd name="connsiteX4062" fmla="*/ 7782444 w 10800000"/>
              <a:gd name="connsiteY4062" fmla="*/ 1778093 h 2160000"/>
              <a:gd name="connsiteX4063" fmla="*/ 7771067 w 10800000"/>
              <a:gd name="connsiteY4063" fmla="*/ 1768418 h 2160000"/>
              <a:gd name="connsiteX4064" fmla="*/ 7751445 w 10800000"/>
              <a:gd name="connsiteY4064" fmla="*/ 1782310 h 2160000"/>
              <a:gd name="connsiteX4065" fmla="*/ 7765090 w 10800000"/>
              <a:gd name="connsiteY4065" fmla="*/ 1798164 h 2160000"/>
              <a:gd name="connsiteX4066" fmla="*/ 7674143 w 10800000"/>
              <a:gd name="connsiteY4066" fmla="*/ 1804322 h 2160000"/>
              <a:gd name="connsiteX4067" fmla="*/ 7695350 w 10800000"/>
              <a:gd name="connsiteY4067" fmla="*/ 1779128 h 2160000"/>
              <a:gd name="connsiteX4068" fmla="*/ 7680048 w 10800000"/>
              <a:gd name="connsiteY4068" fmla="*/ 1766292 h 2160000"/>
              <a:gd name="connsiteX4069" fmla="*/ 7656033 w 10800000"/>
              <a:gd name="connsiteY4069" fmla="*/ 1782883 h 2160000"/>
              <a:gd name="connsiteX4070" fmla="*/ 7674143 w 10800000"/>
              <a:gd name="connsiteY4070" fmla="*/ 1804322 h 2160000"/>
              <a:gd name="connsiteX4071" fmla="*/ 7583196 w 10800000"/>
              <a:gd name="connsiteY4071" fmla="*/ 1812129 h 2160000"/>
              <a:gd name="connsiteX4072" fmla="*/ 7608651 w 10800000"/>
              <a:gd name="connsiteY4072" fmla="*/ 1780162 h 2160000"/>
              <a:gd name="connsiteX4073" fmla="*/ 7588956 w 10800000"/>
              <a:gd name="connsiteY4073" fmla="*/ 1764033 h 2160000"/>
              <a:gd name="connsiteX4074" fmla="*/ 7559829 w 10800000"/>
              <a:gd name="connsiteY4074" fmla="*/ 1783384 h 2160000"/>
              <a:gd name="connsiteX4075" fmla="*/ 7583196 w 10800000"/>
              <a:gd name="connsiteY4075" fmla="*/ 1812129 h 2160000"/>
              <a:gd name="connsiteX4076" fmla="*/ 5536016 w 10800000"/>
              <a:gd name="connsiteY4076" fmla="*/ 1847145 h 2160000"/>
              <a:gd name="connsiteX4077" fmla="*/ 5535332 w 10800000"/>
              <a:gd name="connsiteY4077" fmla="*/ 1846442 h 2160000"/>
              <a:gd name="connsiteX4078" fmla="*/ 5536052 w 10800000"/>
              <a:gd name="connsiteY4078" fmla="*/ 1845739 h 2160000"/>
              <a:gd name="connsiteX4079" fmla="*/ 5536088 w 10800000"/>
              <a:gd name="connsiteY4079" fmla="*/ 1845739 h 2160000"/>
              <a:gd name="connsiteX4080" fmla="*/ 5536124 w 10800000"/>
              <a:gd name="connsiteY4080" fmla="*/ 1845739 h 2160000"/>
              <a:gd name="connsiteX4081" fmla="*/ 5536160 w 10800000"/>
              <a:gd name="connsiteY4081" fmla="*/ 1845739 h 2160000"/>
              <a:gd name="connsiteX4082" fmla="*/ 5536196 w 10800000"/>
              <a:gd name="connsiteY4082" fmla="*/ 1845757 h 2160000"/>
              <a:gd name="connsiteX4083" fmla="*/ 5536232 w 10800000"/>
              <a:gd name="connsiteY4083" fmla="*/ 1845757 h 2160000"/>
              <a:gd name="connsiteX4084" fmla="*/ 5536268 w 10800000"/>
              <a:gd name="connsiteY4084" fmla="*/ 1845776 h 2160000"/>
              <a:gd name="connsiteX4085" fmla="*/ 5536304 w 10800000"/>
              <a:gd name="connsiteY4085" fmla="*/ 1845776 h 2160000"/>
              <a:gd name="connsiteX4086" fmla="*/ 5536304 w 10800000"/>
              <a:gd name="connsiteY4086" fmla="*/ 1845795 h 2160000"/>
              <a:gd name="connsiteX4087" fmla="*/ 5536340 w 10800000"/>
              <a:gd name="connsiteY4087" fmla="*/ 1845795 h 2160000"/>
              <a:gd name="connsiteX4088" fmla="*/ 5536340 w 10800000"/>
              <a:gd name="connsiteY4088" fmla="*/ 1845813 h 2160000"/>
              <a:gd name="connsiteX4089" fmla="*/ 5536376 w 10800000"/>
              <a:gd name="connsiteY4089" fmla="*/ 1845813 h 2160000"/>
              <a:gd name="connsiteX4090" fmla="*/ 5536376 w 10800000"/>
              <a:gd name="connsiteY4090" fmla="*/ 1845832 h 2160000"/>
              <a:gd name="connsiteX4091" fmla="*/ 5536412 w 10800000"/>
              <a:gd name="connsiteY4091" fmla="*/ 1845832 h 2160000"/>
              <a:gd name="connsiteX4092" fmla="*/ 5536412 w 10800000"/>
              <a:gd name="connsiteY4092" fmla="*/ 1845850 h 2160000"/>
              <a:gd name="connsiteX4093" fmla="*/ 5536448 w 10800000"/>
              <a:gd name="connsiteY4093" fmla="*/ 1845850 h 2160000"/>
              <a:gd name="connsiteX4094" fmla="*/ 5536448 w 10800000"/>
              <a:gd name="connsiteY4094" fmla="*/ 1845868 h 2160000"/>
              <a:gd name="connsiteX4095" fmla="*/ 5536484 w 10800000"/>
              <a:gd name="connsiteY4095" fmla="*/ 1845887 h 2160000"/>
              <a:gd name="connsiteX4096" fmla="*/ 5536484 w 10800000"/>
              <a:gd name="connsiteY4096" fmla="*/ 1845906 h 2160000"/>
              <a:gd name="connsiteX4097" fmla="*/ 5536520 w 10800000"/>
              <a:gd name="connsiteY4097" fmla="*/ 1845924 h 2160000"/>
              <a:gd name="connsiteX4098" fmla="*/ 5536520 w 10800000"/>
              <a:gd name="connsiteY4098" fmla="*/ 1845942 h 2160000"/>
              <a:gd name="connsiteX4099" fmla="*/ 5536556 w 10800000"/>
              <a:gd name="connsiteY4099" fmla="*/ 1845942 h 2160000"/>
              <a:gd name="connsiteX4100" fmla="*/ 5536556 w 10800000"/>
              <a:gd name="connsiteY4100" fmla="*/ 1845961 h 2160000"/>
              <a:gd name="connsiteX4101" fmla="*/ 5536556 w 10800000"/>
              <a:gd name="connsiteY4101" fmla="*/ 1845980 h 2160000"/>
              <a:gd name="connsiteX4102" fmla="*/ 5536592 w 10800000"/>
              <a:gd name="connsiteY4102" fmla="*/ 1845980 h 2160000"/>
              <a:gd name="connsiteX4103" fmla="*/ 5536592 w 10800000"/>
              <a:gd name="connsiteY4103" fmla="*/ 1845998 h 2160000"/>
              <a:gd name="connsiteX4104" fmla="*/ 5536592 w 10800000"/>
              <a:gd name="connsiteY4104" fmla="*/ 1846017 h 2160000"/>
              <a:gd name="connsiteX4105" fmla="*/ 5536592 w 10800000"/>
              <a:gd name="connsiteY4105" fmla="*/ 1846035 h 2160000"/>
              <a:gd name="connsiteX4106" fmla="*/ 5536628 w 10800000"/>
              <a:gd name="connsiteY4106" fmla="*/ 1846053 h 2160000"/>
              <a:gd name="connsiteX4107" fmla="*/ 5536664 w 10800000"/>
              <a:gd name="connsiteY4107" fmla="*/ 1846072 h 2160000"/>
              <a:gd name="connsiteX4108" fmla="*/ 5536664 w 10800000"/>
              <a:gd name="connsiteY4108" fmla="*/ 1846091 h 2160000"/>
              <a:gd name="connsiteX4109" fmla="*/ 5536664 w 10800000"/>
              <a:gd name="connsiteY4109" fmla="*/ 1846109 h 2160000"/>
              <a:gd name="connsiteX4110" fmla="*/ 5536664 w 10800000"/>
              <a:gd name="connsiteY4110" fmla="*/ 1846128 h 2160000"/>
              <a:gd name="connsiteX4111" fmla="*/ 5536700 w 10800000"/>
              <a:gd name="connsiteY4111" fmla="*/ 1846146 h 2160000"/>
              <a:gd name="connsiteX4112" fmla="*/ 5536700 w 10800000"/>
              <a:gd name="connsiteY4112" fmla="*/ 1846164 h 2160000"/>
              <a:gd name="connsiteX4113" fmla="*/ 5536700 w 10800000"/>
              <a:gd name="connsiteY4113" fmla="*/ 1846183 h 2160000"/>
              <a:gd name="connsiteX4114" fmla="*/ 5536700 w 10800000"/>
              <a:gd name="connsiteY4114" fmla="*/ 1846202 h 2160000"/>
              <a:gd name="connsiteX4115" fmla="*/ 5536736 w 10800000"/>
              <a:gd name="connsiteY4115" fmla="*/ 1846220 h 2160000"/>
              <a:gd name="connsiteX4116" fmla="*/ 5536736 w 10800000"/>
              <a:gd name="connsiteY4116" fmla="*/ 1846238 h 2160000"/>
              <a:gd name="connsiteX4117" fmla="*/ 5536736 w 10800000"/>
              <a:gd name="connsiteY4117" fmla="*/ 1846257 h 2160000"/>
              <a:gd name="connsiteX4118" fmla="*/ 5536736 w 10800000"/>
              <a:gd name="connsiteY4118" fmla="*/ 1846276 h 2160000"/>
              <a:gd name="connsiteX4119" fmla="*/ 5536736 w 10800000"/>
              <a:gd name="connsiteY4119" fmla="*/ 1846294 h 2160000"/>
              <a:gd name="connsiteX4120" fmla="*/ 5536736 w 10800000"/>
              <a:gd name="connsiteY4120" fmla="*/ 1846313 h 2160000"/>
              <a:gd name="connsiteX4121" fmla="*/ 5536736 w 10800000"/>
              <a:gd name="connsiteY4121" fmla="*/ 1846331 h 2160000"/>
              <a:gd name="connsiteX4122" fmla="*/ 5536736 w 10800000"/>
              <a:gd name="connsiteY4122" fmla="*/ 1846349 h 2160000"/>
              <a:gd name="connsiteX4123" fmla="*/ 5536736 w 10800000"/>
              <a:gd name="connsiteY4123" fmla="*/ 1846368 h 2160000"/>
              <a:gd name="connsiteX4124" fmla="*/ 5536736 w 10800000"/>
              <a:gd name="connsiteY4124" fmla="*/ 1846387 h 2160000"/>
              <a:gd name="connsiteX4125" fmla="*/ 5536736 w 10800000"/>
              <a:gd name="connsiteY4125" fmla="*/ 1846405 h 2160000"/>
              <a:gd name="connsiteX4126" fmla="*/ 5536736 w 10800000"/>
              <a:gd name="connsiteY4126" fmla="*/ 1846424 h 2160000"/>
              <a:gd name="connsiteX4127" fmla="*/ 5536736 w 10800000"/>
              <a:gd name="connsiteY4127" fmla="*/ 1846442 h 2160000"/>
              <a:gd name="connsiteX4128" fmla="*/ 5536736 w 10800000"/>
              <a:gd name="connsiteY4128" fmla="*/ 1846461 h 2160000"/>
              <a:gd name="connsiteX4129" fmla="*/ 5536736 w 10800000"/>
              <a:gd name="connsiteY4129" fmla="*/ 1846479 h 2160000"/>
              <a:gd name="connsiteX4130" fmla="*/ 5536736 w 10800000"/>
              <a:gd name="connsiteY4130" fmla="*/ 1846498 h 2160000"/>
              <a:gd name="connsiteX4131" fmla="*/ 5536736 w 10800000"/>
              <a:gd name="connsiteY4131" fmla="*/ 1846516 h 2160000"/>
              <a:gd name="connsiteX4132" fmla="*/ 5536736 w 10800000"/>
              <a:gd name="connsiteY4132" fmla="*/ 1846535 h 2160000"/>
              <a:gd name="connsiteX4133" fmla="*/ 5536736 w 10800000"/>
              <a:gd name="connsiteY4133" fmla="*/ 1846553 h 2160000"/>
              <a:gd name="connsiteX4134" fmla="*/ 5536736 w 10800000"/>
              <a:gd name="connsiteY4134" fmla="*/ 1846572 h 2160000"/>
              <a:gd name="connsiteX4135" fmla="*/ 5536736 w 10800000"/>
              <a:gd name="connsiteY4135" fmla="*/ 1846590 h 2160000"/>
              <a:gd name="connsiteX4136" fmla="*/ 5536736 w 10800000"/>
              <a:gd name="connsiteY4136" fmla="*/ 1846609 h 2160000"/>
              <a:gd name="connsiteX4137" fmla="*/ 5536736 w 10800000"/>
              <a:gd name="connsiteY4137" fmla="*/ 1846627 h 2160000"/>
              <a:gd name="connsiteX4138" fmla="*/ 5536736 w 10800000"/>
              <a:gd name="connsiteY4138" fmla="*/ 1846646 h 2160000"/>
              <a:gd name="connsiteX4139" fmla="*/ 5536700 w 10800000"/>
              <a:gd name="connsiteY4139" fmla="*/ 1846664 h 2160000"/>
              <a:gd name="connsiteX4140" fmla="*/ 5536700 w 10800000"/>
              <a:gd name="connsiteY4140" fmla="*/ 1846683 h 2160000"/>
              <a:gd name="connsiteX4141" fmla="*/ 5536700 w 10800000"/>
              <a:gd name="connsiteY4141" fmla="*/ 1846701 h 2160000"/>
              <a:gd name="connsiteX4142" fmla="*/ 5536700 w 10800000"/>
              <a:gd name="connsiteY4142" fmla="*/ 1846720 h 2160000"/>
              <a:gd name="connsiteX4143" fmla="*/ 5536700 w 10800000"/>
              <a:gd name="connsiteY4143" fmla="*/ 1846738 h 2160000"/>
              <a:gd name="connsiteX4144" fmla="*/ 5536664 w 10800000"/>
              <a:gd name="connsiteY4144" fmla="*/ 1846757 h 2160000"/>
              <a:gd name="connsiteX4145" fmla="*/ 5536664 w 10800000"/>
              <a:gd name="connsiteY4145" fmla="*/ 1846775 h 2160000"/>
              <a:gd name="connsiteX4146" fmla="*/ 5536664 w 10800000"/>
              <a:gd name="connsiteY4146" fmla="*/ 1846794 h 2160000"/>
              <a:gd name="connsiteX4147" fmla="*/ 5536628 w 10800000"/>
              <a:gd name="connsiteY4147" fmla="*/ 1846812 h 2160000"/>
              <a:gd name="connsiteX4148" fmla="*/ 5536628 w 10800000"/>
              <a:gd name="connsiteY4148" fmla="*/ 1846831 h 2160000"/>
              <a:gd name="connsiteX4149" fmla="*/ 5536592 w 10800000"/>
              <a:gd name="connsiteY4149" fmla="*/ 1846849 h 2160000"/>
              <a:gd name="connsiteX4150" fmla="*/ 5536592 w 10800000"/>
              <a:gd name="connsiteY4150" fmla="*/ 1846868 h 2160000"/>
              <a:gd name="connsiteX4151" fmla="*/ 5536592 w 10800000"/>
              <a:gd name="connsiteY4151" fmla="*/ 1846886 h 2160000"/>
              <a:gd name="connsiteX4152" fmla="*/ 5536556 w 10800000"/>
              <a:gd name="connsiteY4152" fmla="*/ 1846905 h 2160000"/>
              <a:gd name="connsiteX4153" fmla="*/ 5536556 w 10800000"/>
              <a:gd name="connsiteY4153" fmla="*/ 1846923 h 2160000"/>
              <a:gd name="connsiteX4154" fmla="*/ 5536520 w 10800000"/>
              <a:gd name="connsiteY4154" fmla="*/ 1846942 h 2160000"/>
              <a:gd name="connsiteX4155" fmla="*/ 5536520 w 10800000"/>
              <a:gd name="connsiteY4155" fmla="*/ 1846960 h 2160000"/>
              <a:gd name="connsiteX4156" fmla="*/ 5536484 w 10800000"/>
              <a:gd name="connsiteY4156" fmla="*/ 1846960 h 2160000"/>
              <a:gd name="connsiteX4157" fmla="*/ 5536484 w 10800000"/>
              <a:gd name="connsiteY4157" fmla="*/ 1846979 h 2160000"/>
              <a:gd name="connsiteX4158" fmla="*/ 5536448 w 10800000"/>
              <a:gd name="connsiteY4158" fmla="*/ 1846997 h 2160000"/>
              <a:gd name="connsiteX4159" fmla="*/ 5536448 w 10800000"/>
              <a:gd name="connsiteY4159" fmla="*/ 1847016 h 2160000"/>
              <a:gd name="connsiteX4160" fmla="*/ 5536412 w 10800000"/>
              <a:gd name="connsiteY4160" fmla="*/ 1847034 h 2160000"/>
              <a:gd name="connsiteX4161" fmla="*/ 5536376 w 10800000"/>
              <a:gd name="connsiteY4161" fmla="*/ 1847053 h 2160000"/>
              <a:gd name="connsiteX4162" fmla="*/ 5536340 w 10800000"/>
              <a:gd name="connsiteY4162" fmla="*/ 1847071 h 2160000"/>
              <a:gd name="connsiteX4163" fmla="*/ 5536340 w 10800000"/>
              <a:gd name="connsiteY4163" fmla="*/ 1847090 h 2160000"/>
              <a:gd name="connsiteX4164" fmla="*/ 5536304 w 10800000"/>
              <a:gd name="connsiteY4164" fmla="*/ 1847090 h 2160000"/>
              <a:gd name="connsiteX4165" fmla="*/ 5536268 w 10800000"/>
              <a:gd name="connsiteY4165" fmla="*/ 1847108 h 2160000"/>
              <a:gd name="connsiteX4166" fmla="*/ 5536232 w 10800000"/>
              <a:gd name="connsiteY4166" fmla="*/ 1847108 h 2160000"/>
              <a:gd name="connsiteX4167" fmla="*/ 5536196 w 10800000"/>
              <a:gd name="connsiteY4167" fmla="*/ 1847127 h 2160000"/>
              <a:gd name="connsiteX4168" fmla="*/ 5536160 w 10800000"/>
              <a:gd name="connsiteY4168" fmla="*/ 1847127 h 2160000"/>
              <a:gd name="connsiteX4169" fmla="*/ 5536124 w 10800000"/>
              <a:gd name="connsiteY4169" fmla="*/ 1847127 h 2160000"/>
              <a:gd name="connsiteX4170" fmla="*/ 5536088 w 10800000"/>
              <a:gd name="connsiteY4170" fmla="*/ 1847145 h 2160000"/>
              <a:gd name="connsiteX4171" fmla="*/ 5536052 w 10800000"/>
              <a:gd name="connsiteY4171" fmla="*/ 1847145 h 2160000"/>
              <a:gd name="connsiteX4172" fmla="*/ 5536016 w 10800000"/>
              <a:gd name="connsiteY4172" fmla="*/ 1847145 h 2160000"/>
              <a:gd name="connsiteX4173" fmla="*/ 5626423 w 10800000"/>
              <a:gd name="connsiteY4173" fmla="*/ 1847496 h 2160000"/>
              <a:gd name="connsiteX4174" fmla="*/ 5626387 w 10800000"/>
              <a:gd name="connsiteY4174" fmla="*/ 1847495 h 2160000"/>
              <a:gd name="connsiteX4175" fmla="*/ 5626418 w 10800000"/>
              <a:gd name="connsiteY4175" fmla="*/ 1847491 h 2160000"/>
              <a:gd name="connsiteX4176" fmla="*/ 5624983 w 10800000"/>
              <a:gd name="connsiteY4176" fmla="*/ 1846096 h 2160000"/>
              <a:gd name="connsiteX4177" fmla="*/ 5624983 w 10800000"/>
              <a:gd name="connsiteY4177" fmla="*/ 1846091 h 2160000"/>
              <a:gd name="connsiteX4178" fmla="*/ 5626387 w 10800000"/>
              <a:gd name="connsiteY4178" fmla="*/ 1844685 h 2160000"/>
              <a:gd name="connsiteX4179" fmla="*/ 5626423 w 10800000"/>
              <a:gd name="connsiteY4179" fmla="*/ 1844685 h 2160000"/>
              <a:gd name="connsiteX4180" fmla="*/ 5626783 w 10800000"/>
              <a:gd name="connsiteY4180" fmla="*/ 1844721 h 2160000"/>
              <a:gd name="connsiteX4181" fmla="*/ 5626999 w 10800000"/>
              <a:gd name="connsiteY4181" fmla="*/ 1844796 h 2160000"/>
              <a:gd name="connsiteX4182" fmla="*/ 5627143 w 10800000"/>
              <a:gd name="connsiteY4182" fmla="*/ 1844870 h 2160000"/>
              <a:gd name="connsiteX4183" fmla="*/ 5627251 w 10800000"/>
              <a:gd name="connsiteY4183" fmla="*/ 1844925 h 2160000"/>
              <a:gd name="connsiteX4184" fmla="*/ 5627323 w 10800000"/>
              <a:gd name="connsiteY4184" fmla="*/ 1844962 h 2160000"/>
              <a:gd name="connsiteX4185" fmla="*/ 5627395 w 10800000"/>
              <a:gd name="connsiteY4185" fmla="*/ 1845018 h 2160000"/>
              <a:gd name="connsiteX4186" fmla="*/ 5627467 w 10800000"/>
              <a:gd name="connsiteY4186" fmla="*/ 1845054 h 2160000"/>
              <a:gd name="connsiteX4187" fmla="*/ 5627539 w 10800000"/>
              <a:gd name="connsiteY4187" fmla="*/ 1845110 h 2160000"/>
              <a:gd name="connsiteX4188" fmla="*/ 5627575 w 10800000"/>
              <a:gd name="connsiteY4188" fmla="*/ 1845165 h 2160000"/>
              <a:gd name="connsiteX4189" fmla="*/ 5627647 w 10800000"/>
              <a:gd name="connsiteY4189" fmla="*/ 1845221 h 2160000"/>
              <a:gd name="connsiteX4190" fmla="*/ 5627683 w 10800000"/>
              <a:gd name="connsiteY4190" fmla="*/ 1845276 h 2160000"/>
              <a:gd name="connsiteX4191" fmla="*/ 5627756 w 10800000"/>
              <a:gd name="connsiteY4191" fmla="*/ 1845369 h 2160000"/>
              <a:gd name="connsiteX4192" fmla="*/ 5627828 w 10800000"/>
              <a:gd name="connsiteY4192" fmla="*/ 1845498 h 2160000"/>
              <a:gd name="connsiteX4193" fmla="*/ 5627899 w 10800000"/>
              <a:gd name="connsiteY4193" fmla="*/ 1845702 h 2160000"/>
              <a:gd name="connsiteX4194" fmla="*/ 5627971 w 10800000"/>
              <a:gd name="connsiteY4194" fmla="*/ 1846090 h 2160000"/>
              <a:gd name="connsiteX4195" fmla="*/ 5627935 w 10800000"/>
              <a:gd name="connsiteY4195" fmla="*/ 1846275 h 2160000"/>
              <a:gd name="connsiteX4196" fmla="*/ 5627863 w 10800000"/>
              <a:gd name="connsiteY4196" fmla="*/ 1846589 h 2160000"/>
              <a:gd name="connsiteX4197" fmla="*/ 5627791 w 10800000"/>
              <a:gd name="connsiteY4197" fmla="*/ 1846719 h 2160000"/>
              <a:gd name="connsiteX4198" fmla="*/ 5627719 w 10800000"/>
              <a:gd name="connsiteY4198" fmla="*/ 1846811 h 2160000"/>
              <a:gd name="connsiteX4199" fmla="*/ 5627647 w 10800000"/>
              <a:gd name="connsiteY4199" fmla="*/ 1846904 h 2160000"/>
              <a:gd name="connsiteX4200" fmla="*/ 5627539 w 10800000"/>
              <a:gd name="connsiteY4200" fmla="*/ 1847015 h 2160000"/>
              <a:gd name="connsiteX4201" fmla="*/ 5627467 w 10800000"/>
              <a:gd name="connsiteY4201" fmla="*/ 1847089 h 2160000"/>
              <a:gd name="connsiteX4202" fmla="*/ 5627395 w 10800000"/>
              <a:gd name="connsiteY4202" fmla="*/ 1847144 h 2160000"/>
              <a:gd name="connsiteX4203" fmla="*/ 5627323 w 10800000"/>
              <a:gd name="connsiteY4203" fmla="*/ 1847181 h 2160000"/>
              <a:gd name="connsiteX4204" fmla="*/ 5627251 w 10800000"/>
              <a:gd name="connsiteY4204" fmla="*/ 1847236 h 2160000"/>
              <a:gd name="connsiteX4205" fmla="*/ 5627143 w 10800000"/>
              <a:gd name="connsiteY4205" fmla="*/ 1847292 h 2160000"/>
              <a:gd name="connsiteX4206" fmla="*/ 5626999 w 10800000"/>
              <a:gd name="connsiteY4206" fmla="*/ 1847347 h 2160000"/>
              <a:gd name="connsiteX4207" fmla="*/ 5626783 w 10800000"/>
              <a:gd name="connsiteY4207" fmla="*/ 1847440 h 2160000"/>
              <a:gd name="connsiteX4208" fmla="*/ 5626418 w 10800000"/>
              <a:gd name="connsiteY4208" fmla="*/ 1847491 h 2160000"/>
              <a:gd name="connsiteX4209" fmla="*/ 5717119 w 10800000"/>
              <a:gd name="connsiteY4209" fmla="*/ 1848199 h 2160000"/>
              <a:gd name="connsiteX4210" fmla="*/ 5714310 w 10800000"/>
              <a:gd name="connsiteY4210" fmla="*/ 1845394 h 2160000"/>
              <a:gd name="connsiteX4211" fmla="*/ 5714310 w 10800000"/>
              <a:gd name="connsiteY4211" fmla="*/ 1845388 h 2160000"/>
              <a:gd name="connsiteX4212" fmla="*/ 5717119 w 10800000"/>
              <a:gd name="connsiteY4212" fmla="*/ 1842576 h 2160000"/>
              <a:gd name="connsiteX4213" fmla="*/ 5719963 w 10800000"/>
              <a:gd name="connsiteY4213" fmla="*/ 1845378 h 2160000"/>
              <a:gd name="connsiteX4214" fmla="*/ 5719963 w 10800000"/>
              <a:gd name="connsiteY4214" fmla="*/ 1845388 h 2160000"/>
              <a:gd name="connsiteX4215" fmla="*/ 5717154 w 10800000"/>
              <a:gd name="connsiteY4215" fmla="*/ 1848199 h 2160000"/>
              <a:gd name="connsiteX4216" fmla="*/ 5717119 w 10800000"/>
              <a:gd name="connsiteY4216" fmla="*/ 1848199 h 2160000"/>
              <a:gd name="connsiteX4217" fmla="*/ 5808030 w 10800000"/>
              <a:gd name="connsiteY4217" fmla="*/ 1849069 h 2160000"/>
              <a:gd name="connsiteX4218" fmla="*/ 5803421 w 10800000"/>
              <a:gd name="connsiteY4218" fmla="*/ 1844513 h 2160000"/>
              <a:gd name="connsiteX4219" fmla="*/ 5803421 w 10800000"/>
              <a:gd name="connsiteY4219" fmla="*/ 1844500 h 2160000"/>
              <a:gd name="connsiteX4220" fmla="*/ 5808030 w 10800000"/>
              <a:gd name="connsiteY4220" fmla="*/ 1839949 h 2160000"/>
              <a:gd name="connsiteX4221" fmla="*/ 5812602 w 10800000"/>
              <a:gd name="connsiteY4221" fmla="*/ 1844500 h 2160000"/>
              <a:gd name="connsiteX4222" fmla="*/ 5808030 w 10800000"/>
              <a:gd name="connsiteY4222" fmla="*/ 1849069 h 2160000"/>
              <a:gd name="connsiteX4223" fmla="*/ 5899085 w 10800000"/>
              <a:gd name="connsiteY4223" fmla="*/ 1850123 h 2160000"/>
              <a:gd name="connsiteX4224" fmla="*/ 5892388 w 10800000"/>
              <a:gd name="connsiteY4224" fmla="*/ 1843465 h 2160000"/>
              <a:gd name="connsiteX4225" fmla="*/ 5892388 w 10800000"/>
              <a:gd name="connsiteY4225" fmla="*/ 1843445 h 2160000"/>
              <a:gd name="connsiteX4226" fmla="*/ 5899085 w 10800000"/>
              <a:gd name="connsiteY4226" fmla="*/ 1836786 h 2160000"/>
              <a:gd name="connsiteX4227" fmla="*/ 5905782 w 10800000"/>
              <a:gd name="connsiteY4227" fmla="*/ 1843445 h 2160000"/>
              <a:gd name="connsiteX4228" fmla="*/ 5899085 w 10800000"/>
              <a:gd name="connsiteY4228" fmla="*/ 1850123 h 2160000"/>
              <a:gd name="connsiteX4229" fmla="*/ 5990177 w 10800000"/>
              <a:gd name="connsiteY4229" fmla="*/ 1851178 h 2160000"/>
              <a:gd name="connsiteX4230" fmla="*/ 5981319 w 10800000"/>
              <a:gd name="connsiteY4230" fmla="*/ 1842417 h 2160000"/>
              <a:gd name="connsiteX4231" fmla="*/ 5981319 w 10800000"/>
              <a:gd name="connsiteY4231" fmla="*/ 1842409 h 2160000"/>
              <a:gd name="connsiteX4232" fmla="*/ 5990140 w 10800000"/>
              <a:gd name="connsiteY4232" fmla="*/ 1833623 h 2160000"/>
              <a:gd name="connsiteX4233" fmla="*/ 5990177 w 10800000"/>
              <a:gd name="connsiteY4233" fmla="*/ 1833623 h 2160000"/>
              <a:gd name="connsiteX4234" fmla="*/ 5998998 w 10800000"/>
              <a:gd name="connsiteY4234" fmla="*/ 1842402 h 2160000"/>
              <a:gd name="connsiteX4235" fmla="*/ 5998998 w 10800000"/>
              <a:gd name="connsiteY4235" fmla="*/ 1842409 h 2160000"/>
              <a:gd name="connsiteX4236" fmla="*/ 5990177 w 10800000"/>
              <a:gd name="connsiteY4236" fmla="*/ 1851178 h 2160000"/>
              <a:gd name="connsiteX4237" fmla="*/ 6081412 w 10800000"/>
              <a:gd name="connsiteY4237" fmla="*/ 1852398 h 2160000"/>
              <a:gd name="connsiteX4238" fmla="*/ 6070107 w 10800000"/>
              <a:gd name="connsiteY4238" fmla="*/ 1841170 h 2160000"/>
              <a:gd name="connsiteX4239" fmla="*/ 6081412 w 10800000"/>
              <a:gd name="connsiteY4239" fmla="*/ 1829942 h 2160000"/>
              <a:gd name="connsiteX4240" fmla="*/ 6092717 w 10800000"/>
              <a:gd name="connsiteY4240" fmla="*/ 1841170 h 2160000"/>
              <a:gd name="connsiteX4241" fmla="*/ 6081412 w 10800000"/>
              <a:gd name="connsiteY4241" fmla="*/ 1852398 h 2160000"/>
              <a:gd name="connsiteX4242" fmla="*/ 6172468 w 10800000"/>
              <a:gd name="connsiteY4242" fmla="*/ 1853453 h 2160000"/>
              <a:gd name="connsiteX4243" fmla="*/ 6159074 w 10800000"/>
              <a:gd name="connsiteY4243" fmla="*/ 1840116 h 2160000"/>
              <a:gd name="connsiteX4244" fmla="*/ 6172468 w 10800000"/>
              <a:gd name="connsiteY4244" fmla="*/ 1826779 h 2160000"/>
              <a:gd name="connsiteX4245" fmla="*/ 6185897 w 10800000"/>
              <a:gd name="connsiteY4245" fmla="*/ 1840113 h 2160000"/>
              <a:gd name="connsiteX4246" fmla="*/ 6185897 w 10800000"/>
              <a:gd name="connsiteY4246" fmla="*/ 1840116 h 2160000"/>
              <a:gd name="connsiteX4247" fmla="*/ 6172468 w 10800000"/>
              <a:gd name="connsiteY4247" fmla="*/ 1853453 h 2160000"/>
              <a:gd name="connsiteX4248" fmla="*/ 6263559 w 10800000"/>
              <a:gd name="connsiteY4248" fmla="*/ 1854507 h 2160000"/>
              <a:gd name="connsiteX4249" fmla="*/ 6248005 w 10800000"/>
              <a:gd name="connsiteY4249" fmla="*/ 1839070 h 2160000"/>
              <a:gd name="connsiteX4250" fmla="*/ 6248005 w 10800000"/>
              <a:gd name="connsiteY4250" fmla="*/ 1839061 h 2160000"/>
              <a:gd name="connsiteX4251" fmla="*/ 6263559 w 10800000"/>
              <a:gd name="connsiteY4251" fmla="*/ 1823634 h 2160000"/>
              <a:gd name="connsiteX4252" fmla="*/ 6279077 w 10800000"/>
              <a:gd name="connsiteY4252" fmla="*/ 1839061 h 2160000"/>
              <a:gd name="connsiteX4253" fmla="*/ 6263559 w 10800000"/>
              <a:gd name="connsiteY4253" fmla="*/ 1854507 h 2160000"/>
              <a:gd name="connsiteX4254" fmla="*/ 6354614 w 10800000"/>
              <a:gd name="connsiteY4254" fmla="*/ 1855561 h 2160000"/>
              <a:gd name="connsiteX4255" fmla="*/ 6336972 w 10800000"/>
              <a:gd name="connsiteY4255" fmla="*/ 1838022 h 2160000"/>
              <a:gd name="connsiteX4256" fmla="*/ 6336972 w 10800000"/>
              <a:gd name="connsiteY4256" fmla="*/ 1838007 h 2160000"/>
              <a:gd name="connsiteX4257" fmla="*/ 6354614 w 10800000"/>
              <a:gd name="connsiteY4257" fmla="*/ 1820471 h 2160000"/>
              <a:gd name="connsiteX4258" fmla="*/ 6372256 w 10800000"/>
              <a:gd name="connsiteY4258" fmla="*/ 1838007 h 2160000"/>
              <a:gd name="connsiteX4259" fmla="*/ 6354614 w 10800000"/>
              <a:gd name="connsiteY4259" fmla="*/ 1855561 h 2160000"/>
              <a:gd name="connsiteX4260" fmla="*/ 6445705 w 10800000"/>
              <a:gd name="connsiteY4260" fmla="*/ 1856616 h 2160000"/>
              <a:gd name="connsiteX4261" fmla="*/ 6425903 w 10800000"/>
              <a:gd name="connsiteY4261" fmla="*/ 1836974 h 2160000"/>
              <a:gd name="connsiteX4262" fmla="*/ 6425903 w 10800000"/>
              <a:gd name="connsiteY4262" fmla="*/ 1836971 h 2160000"/>
              <a:gd name="connsiteX4263" fmla="*/ 6445670 w 10800000"/>
              <a:gd name="connsiteY4263" fmla="*/ 1817308 h 2160000"/>
              <a:gd name="connsiteX4264" fmla="*/ 6445705 w 10800000"/>
              <a:gd name="connsiteY4264" fmla="*/ 1817308 h 2160000"/>
              <a:gd name="connsiteX4265" fmla="*/ 6465472 w 10800000"/>
              <a:gd name="connsiteY4265" fmla="*/ 1836968 h 2160000"/>
              <a:gd name="connsiteX4266" fmla="*/ 6465472 w 10800000"/>
              <a:gd name="connsiteY4266" fmla="*/ 1836971 h 2160000"/>
              <a:gd name="connsiteX4267" fmla="*/ 6445705 w 10800000"/>
              <a:gd name="connsiteY4267" fmla="*/ 1856616 h 2160000"/>
              <a:gd name="connsiteX4268" fmla="*/ 6536761 w 10800000"/>
              <a:gd name="connsiteY4268" fmla="*/ 1857670 h 2160000"/>
              <a:gd name="connsiteX4269" fmla="*/ 6514870 w 10800000"/>
              <a:gd name="connsiteY4269" fmla="*/ 1835917 h 2160000"/>
              <a:gd name="connsiteX4270" fmla="*/ 6536761 w 10800000"/>
              <a:gd name="connsiteY4270" fmla="*/ 1814145 h 2160000"/>
              <a:gd name="connsiteX4271" fmla="*/ 6558652 w 10800000"/>
              <a:gd name="connsiteY4271" fmla="*/ 1835889 h 2160000"/>
              <a:gd name="connsiteX4272" fmla="*/ 6558652 w 10800000"/>
              <a:gd name="connsiteY4272" fmla="*/ 1835917 h 2160000"/>
              <a:gd name="connsiteX4273" fmla="*/ 6536761 w 10800000"/>
              <a:gd name="connsiteY4273" fmla="*/ 1857670 h 2160000"/>
              <a:gd name="connsiteX4274" fmla="*/ 6627816 w 10800000"/>
              <a:gd name="connsiteY4274" fmla="*/ 1858725 h 2160000"/>
              <a:gd name="connsiteX4275" fmla="*/ 6603838 w 10800000"/>
              <a:gd name="connsiteY4275" fmla="*/ 1834862 h 2160000"/>
              <a:gd name="connsiteX4276" fmla="*/ 6627816 w 10800000"/>
              <a:gd name="connsiteY4276" fmla="*/ 1811000 h 2160000"/>
              <a:gd name="connsiteX4277" fmla="*/ 6651831 w 10800000"/>
              <a:gd name="connsiteY4277" fmla="*/ 1834862 h 2160000"/>
              <a:gd name="connsiteX4278" fmla="*/ 6627816 w 10800000"/>
              <a:gd name="connsiteY4278" fmla="*/ 1858725 h 2160000"/>
              <a:gd name="connsiteX4279" fmla="*/ 6719088 w 10800000"/>
              <a:gd name="connsiteY4279" fmla="*/ 1859946 h 2160000"/>
              <a:gd name="connsiteX4280" fmla="*/ 6719088 w 10800000"/>
              <a:gd name="connsiteY4280" fmla="*/ 1859945 h 2160000"/>
              <a:gd name="connsiteX4281" fmla="*/ 6692589 w 10800000"/>
              <a:gd name="connsiteY4281" fmla="*/ 1833627 h 2160000"/>
              <a:gd name="connsiteX4282" fmla="*/ 6692589 w 10800000"/>
              <a:gd name="connsiteY4282" fmla="*/ 1833623 h 2160000"/>
              <a:gd name="connsiteX4283" fmla="*/ 6719052 w 10800000"/>
              <a:gd name="connsiteY4283" fmla="*/ 1807300 h 2160000"/>
              <a:gd name="connsiteX4284" fmla="*/ 6719088 w 10800000"/>
              <a:gd name="connsiteY4284" fmla="*/ 1807300 h 2160000"/>
              <a:gd name="connsiteX4285" fmla="*/ 6745551 w 10800000"/>
              <a:gd name="connsiteY4285" fmla="*/ 1833618 h 2160000"/>
              <a:gd name="connsiteX4286" fmla="*/ 6745551 w 10800000"/>
              <a:gd name="connsiteY4286" fmla="*/ 1833623 h 2160000"/>
              <a:gd name="connsiteX4287" fmla="*/ 6719088 w 10800000"/>
              <a:gd name="connsiteY4287" fmla="*/ 1859946 h 2160000"/>
              <a:gd name="connsiteX4288" fmla="*/ 6810143 w 10800000"/>
              <a:gd name="connsiteY4288" fmla="*/ 1861000 h 2160000"/>
              <a:gd name="connsiteX4289" fmla="*/ 6781555 w 10800000"/>
              <a:gd name="connsiteY4289" fmla="*/ 1832579 h 2160000"/>
              <a:gd name="connsiteX4290" fmla="*/ 6781555 w 10800000"/>
              <a:gd name="connsiteY4290" fmla="*/ 1832569 h 2160000"/>
              <a:gd name="connsiteX4291" fmla="*/ 6810143 w 10800000"/>
              <a:gd name="connsiteY4291" fmla="*/ 1804156 h 2160000"/>
              <a:gd name="connsiteX4292" fmla="*/ 6838730 w 10800000"/>
              <a:gd name="connsiteY4292" fmla="*/ 1832569 h 2160000"/>
              <a:gd name="connsiteX4293" fmla="*/ 6810143 w 10800000"/>
              <a:gd name="connsiteY4293" fmla="*/ 1861000 h 2160000"/>
              <a:gd name="connsiteX4294" fmla="*/ 6901235 w 10800000"/>
              <a:gd name="connsiteY4294" fmla="*/ 1862054 h 2160000"/>
              <a:gd name="connsiteX4295" fmla="*/ 6870487 w 10800000"/>
              <a:gd name="connsiteY4295" fmla="*/ 1831531 h 2160000"/>
              <a:gd name="connsiteX4296" fmla="*/ 6870487 w 10800000"/>
              <a:gd name="connsiteY4296" fmla="*/ 1831514 h 2160000"/>
              <a:gd name="connsiteX4297" fmla="*/ 6901235 w 10800000"/>
              <a:gd name="connsiteY4297" fmla="*/ 1800992 h 2160000"/>
              <a:gd name="connsiteX4298" fmla="*/ 6931911 w 10800000"/>
              <a:gd name="connsiteY4298" fmla="*/ 1831514 h 2160000"/>
              <a:gd name="connsiteX4299" fmla="*/ 6901235 w 10800000"/>
              <a:gd name="connsiteY4299" fmla="*/ 1862054 h 2160000"/>
              <a:gd name="connsiteX4300" fmla="*/ 6992290 w 10800000"/>
              <a:gd name="connsiteY4300" fmla="*/ 1863109 h 2160000"/>
              <a:gd name="connsiteX4301" fmla="*/ 6959454 w 10800000"/>
              <a:gd name="connsiteY4301" fmla="*/ 1830478 h 2160000"/>
              <a:gd name="connsiteX4302" fmla="*/ 6992290 w 10800000"/>
              <a:gd name="connsiteY4302" fmla="*/ 1797831 h 2160000"/>
              <a:gd name="connsiteX4303" fmla="*/ 7025126 w 10800000"/>
              <a:gd name="connsiteY4303" fmla="*/ 1830455 h 2160000"/>
              <a:gd name="connsiteX4304" fmla="*/ 7025126 w 10800000"/>
              <a:gd name="connsiteY4304" fmla="*/ 1830478 h 2160000"/>
              <a:gd name="connsiteX4305" fmla="*/ 6992290 w 10800000"/>
              <a:gd name="connsiteY4305" fmla="*/ 1863109 h 2160000"/>
              <a:gd name="connsiteX4306" fmla="*/ 7083345 w 10800000"/>
              <a:gd name="connsiteY4306" fmla="*/ 1864163 h 2160000"/>
              <a:gd name="connsiteX4307" fmla="*/ 7048421 w 10800000"/>
              <a:gd name="connsiteY4307" fmla="*/ 1829424 h 2160000"/>
              <a:gd name="connsiteX4308" fmla="*/ 7083345 w 10800000"/>
              <a:gd name="connsiteY4308" fmla="*/ 1794667 h 2160000"/>
              <a:gd name="connsiteX4309" fmla="*/ 7118305 w 10800000"/>
              <a:gd name="connsiteY4309" fmla="*/ 1829413 h 2160000"/>
              <a:gd name="connsiteX4310" fmla="*/ 7118305 w 10800000"/>
              <a:gd name="connsiteY4310" fmla="*/ 1829424 h 2160000"/>
              <a:gd name="connsiteX4311" fmla="*/ 7083345 w 10800000"/>
              <a:gd name="connsiteY4311" fmla="*/ 1864163 h 2160000"/>
              <a:gd name="connsiteX4312" fmla="*/ 7174437 w 10800000"/>
              <a:gd name="connsiteY4312" fmla="*/ 1865217 h 2160000"/>
              <a:gd name="connsiteX4313" fmla="*/ 7137352 w 10800000"/>
              <a:gd name="connsiteY4313" fmla="*/ 1828370 h 2160000"/>
              <a:gd name="connsiteX4314" fmla="*/ 7174437 w 10800000"/>
              <a:gd name="connsiteY4314" fmla="*/ 1791520 h 2160000"/>
              <a:gd name="connsiteX4315" fmla="*/ 7211485 w 10800000"/>
              <a:gd name="connsiteY4315" fmla="*/ 1828370 h 2160000"/>
              <a:gd name="connsiteX4316" fmla="*/ 7174437 w 10800000"/>
              <a:gd name="connsiteY4316" fmla="*/ 1865217 h 2160000"/>
              <a:gd name="connsiteX4317" fmla="*/ 7265492 w 10800000"/>
              <a:gd name="connsiteY4317" fmla="*/ 1866272 h 2160000"/>
              <a:gd name="connsiteX4318" fmla="*/ 7226319 w 10800000"/>
              <a:gd name="connsiteY4318" fmla="*/ 1827316 h 2160000"/>
              <a:gd name="connsiteX4319" fmla="*/ 7265492 w 10800000"/>
              <a:gd name="connsiteY4319" fmla="*/ 1788360 h 2160000"/>
              <a:gd name="connsiteX4320" fmla="*/ 7304665 w 10800000"/>
              <a:gd name="connsiteY4320" fmla="*/ 1827311 h 2160000"/>
              <a:gd name="connsiteX4321" fmla="*/ 7304665 w 10800000"/>
              <a:gd name="connsiteY4321" fmla="*/ 1827316 h 2160000"/>
              <a:gd name="connsiteX4322" fmla="*/ 7265492 w 10800000"/>
              <a:gd name="connsiteY4322" fmla="*/ 1866272 h 2160000"/>
              <a:gd name="connsiteX4323" fmla="*/ 7356763 w 10800000"/>
              <a:gd name="connsiteY4323" fmla="*/ 1867493 h 2160000"/>
              <a:gd name="connsiteX4324" fmla="*/ 7315106 w 10800000"/>
              <a:gd name="connsiteY4324" fmla="*/ 1826088 h 2160000"/>
              <a:gd name="connsiteX4325" fmla="*/ 7315106 w 10800000"/>
              <a:gd name="connsiteY4325" fmla="*/ 1826076 h 2160000"/>
              <a:gd name="connsiteX4326" fmla="*/ 7356763 w 10800000"/>
              <a:gd name="connsiteY4326" fmla="*/ 1784676 h 2160000"/>
              <a:gd name="connsiteX4327" fmla="*/ 7398385 w 10800000"/>
              <a:gd name="connsiteY4327" fmla="*/ 1826076 h 2160000"/>
              <a:gd name="connsiteX4328" fmla="*/ 7356763 w 10800000"/>
              <a:gd name="connsiteY4328" fmla="*/ 1867493 h 2160000"/>
              <a:gd name="connsiteX4329" fmla="*/ 8488241 w 10800000"/>
              <a:gd name="connsiteY4329" fmla="*/ 1872062 h 2160000"/>
              <a:gd name="connsiteX4330" fmla="*/ 8495082 w 10800000"/>
              <a:gd name="connsiteY4330" fmla="*/ 1864366 h 2160000"/>
              <a:gd name="connsiteX4331" fmla="*/ 8494253 w 10800000"/>
              <a:gd name="connsiteY4331" fmla="*/ 1863645 h 2160000"/>
              <a:gd name="connsiteX4332" fmla="*/ 8486188 w 10800000"/>
              <a:gd name="connsiteY4332" fmla="*/ 1869675 h 2160000"/>
              <a:gd name="connsiteX4333" fmla="*/ 8488241 w 10800000"/>
              <a:gd name="connsiteY4333" fmla="*/ 1872062 h 2160000"/>
              <a:gd name="connsiteX4334" fmla="*/ 8396897 w 10800000"/>
              <a:gd name="connsiteY4334" fmla="*/ 1877149 h 2160000"/>
              <a:gd name="connsiteX4335" fmla="*/ 8407303 w 10800000"/>
              <a:gd name="connsiteY4335" fmla="*/ 1865328 h 2160000"/>
              <a:gd name="connsiteX4336" fmla="*/ 8403270 w 10800000"/>
              <a:gd name="connsiteY4336" fmla="*/ 1861777 h 2160000"/>
              <a:gd name="connsiteX4337" fmla="*/ 8391209 w 10800000"/>
              <a:gd name="connsiteY4337" fmla="*/ 1870637 h 2160000"/>
              <a:gd name="connsiteX4338" fmla="*/ 8396897 w 10800000"/>
              <a:gd name="connsiteY4338" fmla="*/ 1877149 h 2160000"/>
              <a:gd name="connsiteX4339" fmla="*/ 8306130 w 10800000"/>
              <a:gd name="connsiteY4339" fmla="*/ 1882309 h 2160000"/>
              <a:gd name="connsiteX4340" fmla="*/ 8319956 w 10800000"/>
              <a:gd name="connsiteY4340" fmla="*/ 1866531 h 2160000"/>
              <a:gd name="connsiteX4341" fmla="*/ 8312215 w 10800000"/>
              <a:gd name="connsiteY4341" fmla="*/ 1859872 h 2160000"/>
              <a:gd name="connsiteX4342" fmla="*/ 8296517 w 10800000"/>
              <a:gd name="connsiteY4342" fmla="*/ 1871229 h 2160000"/>
              <a:gd name="connsiteX4343" fmla="*/ 8306130 w 10800000"/>
              <a:gd name="connsiteY4343" fmla="*/ 1882309 h 2160000"/>
              <a:gd name="connsiteX4344" fmla="*/ 8215147 w 10800000"/>
              <a:gd name="connsiteY4344" fmla="*/ 1887655 h 2160000"/>
              <a:gd name="connsiteX4345" fmla="*/ 8232465 w 10800000"/>
              <a:gd name="connsiteY4345" fmla="*/ 1867567 h 2160000"/>
              <a:gd name="connsiteX4346" fmla="*/ 8221123 w 10800000"/>
              <a:gd name="connsiteY4346" fmla="*/ 1857911 h 2160000"/>
              <a:gd name="connsiteX4347" fmla="*/ 8201537 w 10800000"/>
              <a:gd name="connsiteY4347" fmla="*/ 1871821 h 2160000"/>
              <a:gd name="connsiteX4348" fmla="*/ 8215147 w 10800000"/>
              <a:gd name="connsiteY4348" fmla="*/ 1887655 h 2160000"/>
              <a:gd name="connsiteX4349" fmla="*/ 8124199 w 10800000"/>
              <a:gd name="connsiteY4349" fmla="*/ 1893815 h 2160000"/>
              <a:gd name="connsiteX4350" fmla="*/ 8145370 w 10800000"/>
              <a:gd name="connsiteY4350" fmla="*/ 1868602 h 2160000"/>
              <a:gd name="connsiteX4351" fmla="*/ 8130104 w 10800000"/>
              <a:gd name="connsiteY4351" fmla="*/ 1855783 h 2160000"/>
              <a:gd name="connsiteX4352" fmla="*/ 8106089 w 10800000"/>
              <a:gd name="connsiteY4352" fmla="*/ 1872376 h 2160000"/>
              <a:gd name="connsiteX4353" fmla="*/ 8124199 w 10800000"/>
              <a:gd name="connsiteY4353" fmla="*/ 1893815 h 2160000"/>
              <a:gd name="connsiteX4354" fmla="*/ 8033252 w 10800000"/>
              <a:gd name="connsiteY4354" fmla="*/ 1901658 h 2160000"/>
              <a:gd name="connsiteX4355" fmla="*/ 8058707 w 10800000"/>
              <a:gd name="connsiteY4355" fmla="*/ 1869657 h 2160000"/>
              <a:gd name="connsiteX4356" fmla="*/ 8038797 w 10800000"/>
              <a:gd name="connsiteY4356" fmla="*/ 1853212 h 2160000"/>
              <a:gd name="connsiteX4357" fmla="*/ 8009561 w 10800000"/>
              <a:gd name="connsiteY4357" fmla="*/ 1872746 h 2160000"/>
              <a:gd name="connsiteX4358" fmla="*/ 8033252 w 10800000"/>
              <a:gd name="connsiteY4358" fmla="*/ 1901658 h 2160000"/>
              <a:gd name="connsiteX4359" fmla="*/ 5895809 w 10800000"/>
              <a:gd name="connsiteY4359" fmla="*/ 1936453 h 2160000"/>
              <a:gd name="connsiteX4360" fmla="*/ 5895809 w 10800000"/>
              <a:gd name="connsiteY4360" fmla="*/ 1936434 h 2160000"/>
              <a:gd name="connsiteX4361" fmla="*/ 5895737 w 10800000"/>
              <a:gd name="connsiteY4361" fmla="*/ 1936416 h 2160000"/>
              <a:gd name="connsiteX4362" fmla="*/ 5895701 w 10800000"/>
              <a:gd name="connsiteY4362" fmla="*/ 1936416 h 2160000"/>
              <a:gd name="connsiteX4363" fmla="*/ 5895701 w 10800000"/>
              <a:gd name="connsiteY4363" fmla="*/ 1936397 h 2160000"/>
              <a:gd name="connsiteX4364" fmla="*/ 5895665 w 10800000"/>
              <a:gd name="connsiteY4364" fmla="*/ 1936379 h 2160000"/>
              <a:gd name="connsiteX4365" fmla="*/ 5895665 w 10800000"/>
              <a:gd name="connsiteY4365" fmla="*/ 1936360 h 2160000"/>
              <a:gd name="connsiteX4366" fmla="*/ 5895629 w 10800000"/>
              <a:gd name="connsiteY4366" fmla="*/ 1936342 h 2160000"/>
              <a:gd name="connsiteX4367" fmla="*/ 5895629 w 10800000"/>
              <a:gd name="connsiteY4367" fmla="*/ 1936323 h 2160000"/>
              <a:gd name="connsiteX4368" fmla="*/ 5895593 w 10800000"/>
              <a:gd name="connsiteY4368" fmla="*/ 1936305 h 2160000"/>
              <a:gd name="connsiteX4369" fmla="*/ 5895557 w 10800000"/>
              <a:gd name="connsiteY4369" fmla="*/ 1936249 h 2160000"/>
              <a:gd name="connsiteX4370" fmla="*/ 5895557 w 10800000"/>
              <a:gd name="connsiteY4370" fmla="*/ 1936231 h 2160000"/>
              <a:gd name="connsiteX4371" fmla="*/ 5895557 w 10800000"/>
              <a:gd name="connsiteY4371" fmla="*/ 1936175 h 2160000"/>
              <a:gd name="connsiteX4372" fmla="*/ 5895521 w 10800000"/>
              <a:gd name="connsiteY4372" fmla="*/ 1936120 h 2160000"/>
              <a:gd name="connsiteX4373" fmla="*/ 5895521 w 10800000"/>
              <a:gd name="connsiteY4373" fmla="*/ 1936101 h 2160000"/>
              <a:gd name="connsiteX4374" fmla="*/ 5895557 w 10800000"/>
              <a:gd name="connsiteY4374" fmla="*/ 1936046 h 2160000"/>
              <a:gd name="connsiteX4375" fmla="*/ 5895557 w 10800000"/>
              <a:gd name="connsiteY4375" fmla="*/ 1935990 h 2160000"/>
              <a:gd name="connsiteX4376" fmla="*/ 5895557 w 10800000"/>
              <a:gd name="connsiteY4376" fmla="*/ 1935972 h 2160000"/>
              <a:gd name="connsiteX4377" fmla="*/ 5895593 w 10800000"/>
              <a:gd name="connsiteY4377" fmla="*/ 1935916 h 2160000"/>
              <a:gd name="connsiteX4378" fmla="*/ 5895593 w 10800000"/>
              <a:gd name="connsiteY4378" fmla="*/ 1935898 h 2160000"/>
              <a:gd name="connsiteX4379" fmla="*/ 5895629 w 10800000"/>
              <a:gd name="connsiteY4379" fmla="*/ 1935879 h 2160000"/>
              <a:gd name="connsiteX4380" fmla="*/ 5895629 w 10800000"/>
              <a:gd name="connsiteY4380" fmla="*/ 1935861 h 2160000"/>
              <a:gd name="connsiteX4381" fmla="*/ 5895665 w 10800000"/>
              <a:gd name="connsiteY4381" fmla="*/ 1935842 h 2160000"/>
              <a:gd name="connsiteX4382" fmla="*/ 5895665 w 10800000"/>
              <a:gd name="connsiteY4382" fmla="*/ 1935824 h 2160000"/>
              <a:gd name="connsiteX4383" fmla="*/ 5895701 w 10800000"/>
              <a:gd name="connsiteY4383" fmla="*/ 1935805 h 2160000"/>
              <a:gd name="connsiteX4384" fmla="*/ 5895701 w 10800000"/>
              <a:gd name="connsiteY4384" fmla="*/ 1935787 h 2160000"/>
              <a:gd name="connsiteX4385" fmla="*/ 5895773 w 10800000"/>
              <a:gd name="connsiteY4385" fmla="*/ 1935768 h 2160000"/>
              <a:gd name="connsiteX4386" fmla="*/ 5895809 w 10800000"/>
              <a:gd name="connsiteY4386" fmla="*/ 1935768 h 2160000"/>
              <a:gd name="connsiteX4387" fmla="*/ 5895881 w 10800000"/>
              <a:gd name="connsiteY4387" fmla="*/ 1935750 h 2160000"/>
              <a:gd name="connsiteX4388" fmla="*/ 5895953 w 10800000"/>
              <a:gd name="connsiteY4388" fmla="*/ 1935750 h 2160000"/>
              <a:gd name="connsiteX4389" fmla="*/ 5896025 w 10800000"/>
              <a:gd name="connsiteY4389" fmla="*/ 1935750 h 2160000"/>
              <a:gd name="connsiteX4390" fmla="*/ 5896097 w 10800000"/>
              <a:gd name="connsiteY4390" fmla="*/ 1935768 h 2160000"/>
              <a:gd name="connsiteX4391" fmla="*/ 5896133 w 10800000"/>
              <a:gd name="connsiteY4391" fmla="*/ 1935787 h 2160000"/>
              <a:gd name="connsiteX4392" fmla="*/ 5896205 w 10800000"/>
              <a:gd name="connsiteY4392" fmla="*/ 1935805 h 2160000"/>
              <a:gd name="connsiteX4393" fmla="*/ 5896205 w 10800000"/>
              <a:gd name="connsiteY4393" fmla="*/ 1935824 h 2160000"/>
              <a:gd name="connsiteX4394" fmla="*/ 5896241 w 10800000"/>
              <a:gd name="connsiteY4394" fmla="*/ 1935842 h 2160000"/>
              <a:gd name="connsiteX4395" fmla="*/ 5896241 w 10800000"/>
              <a:gd name="connsiteY4395" fmla="*/ 1935861 h 2160000"/>
              <a:gd name="connsiteX4396" fmla="*/ 5896277 w 10800000"/>
              <a:gd name="connsiteY4396" fmla="*/ 1935879 h 2160000"/>
              <a:gd name="connsiteX4397" fmla="*/ 5896277 w 10800000"/>
              <a:gd name="connsiteY4397" fmla="*/ 1935898 h 2160000"/>
              <a:gd name="connsiteX4398" fmla="*/ 5896313 w 10800000"/>
              <a:gd name="connsiteY4398" fmla="*/ 1935953 h 2160000"/>
              <a:gd name="connsiteX4399" fmla="*/ 5896313 w 10800000"/>
              <a:gd name="connsiteY4399" fmla="*/ 1935972 h 2160000"/>
              <a:gd name="connsiteX4400" fmla="*/ 5896349 w 10800000"/>
              <a:gd name="connsiteY4400" fmla="*/ 1936027 h 2160000"/>
              <a:gd name="connsiteX4401" fmla="*/ 5896349 w 10800000"/>
              <a:gd name="connsiteY4401" fmla="*/ 1936083 h 2160000"/>
              <a:gd name="connsiteX4402" fmla="*/ 5896349 w 10800000"/>
              <a:gd name="connsiteY4402" fmla="*/ 1936101 h 2160000"/>
              <a:gd name="connsiteX4403" fmla="*/ 5896349 w 10800000"/>
              <a:gd name="connsiteY4403" fmla="*/ 1936157 h 2160000"/>
              <a:gd name="connsiteX4404" fmla="*/ 5896313 w 10800000"/>
              <a:gd name="connsiteY4404" fmla="*/ 1936212 h 2160000"/>
              <a:gd name="connsiteX4405" fmla="*/ 5896313 w 10800000"/>
              <a:gd name="connsiteY4405" fmla="*/ 1936231 h 2160000"/>
              <a:gd name="connsiteX4406" fmla="*/ 5896277 w 10800000"/>
              <a:gd name="connsiteY4406" fmla="*/ 1936286 h 2160000"/>
              <a:gd name="connsiteX4407" fmla="*/ 5896277 w 10800000"/>
              <a:gd name="connsiteY4407" fmla="*/ 1936305 h 2160000"/>
              <a:gd name="connsiteX4408" fmla="*/ 5896277 w 10800000"/>
              <a:gd name="connsiteY4408" fmla="*/ 1936323 h 2160000"/>
              <a:gd name="connsiteX4409" fmla="*/ 5896241 w 10800000"/>
              <a:gd name="connsiteY4409" fmla="*/ 1936342 h 2160000"/>
              <a:gd name="connsiteX4410" fmla="*/ 5896241 w 10800000"/>
              <a:gd name="connsiteY4410" fmla="*/ 1936360 h 2160000"/>
              <a:gd name="connsiteX4411" fmla="*/ 5896205 w 10800000"/>
              <a:gd name="connsiteY4411" fmla="*/ 1936379 h 2160000"/>
              <a:gd name="connsiteX4412" fmla="*/ 5896133 w 10800000"/>
              <a:gd name="connsiteY4412" fmla="*/ 1936416 h 2160000"/>
              <a:gd name="connsiteX4413" fmla="*/ 5896061 w 10800000"/>
              <a:gd name="connsiteY4413" fmla="*/ 1936434 h 2160000"/>
              <a:gd name="connsiteX4414" fmla="*/ 5896025 w 10800000"/>
              <a:gd name="connsiteY4414" fmla="*/ 1936453 h 2160000"/>
              <a:gd name="connsiteX4415" fmla="*/ 5895953 w 10800000"/>
              <a:gd name="connsiteY4415" fmla="*/ 1936453 h 2160000"/>
              <a:gd name="connsiteX4416" fmla="*/ 5895917 w 10800000"/>
              <a:gd name="connsiteY4416" fmla="*/ 1936453 h 2160000"/>
              <a:gd name="connsiteX4417" fmla="*/ 5895845 w 10800000"/>
              <a:gd name="connsiteY4417" fmla="*/ 1936453 h 2160000"/>
              <a:gd name="connsiteX4418" fmla="*/ 5985928 w 10800000"/>
              <a:gd name="connsiteY4418" fmla="*/ 1936619 h 2160000"/>
              <a:gd name="connsiteX4419" fmla="*/ 5985388 w 10800000"/>
              <a:gd name="connsiteY4419" fmla="*/ 1935935 h 2160000"/>
              <a:gd name="connsiteX4420" fmla="*/ 5986108 w 10800000"/>
              <a:gd name="connsiteY4420" fmla="*/ 1935232 h 2160000"/>
              <a:gd name="connsiteX4421" fmla="*/ 5986144 w 10800000"/>
              <a:gd name="connsiteY4421" fmla="*/ 1935232 h 2160000"/>
              <a:gd name="connsiteX4422" fmla="*/ 5986180 w 10800000"/>
              <a:gd name="connsiteY4422" fmla="*/ 1935232 h 2160000"/>
              <a:gd name="connsiteX4423" fmla="*/ 5986216 w 10800000"/>
              <a:gd name="connsiteY4423" fmla="*/ 1935232 h 2160000"/>
              <a:gd name="connsiteX4424" fmla="*/ 5986252 w 10800000"/>
              <a:gd name="connsiteY4424" fmla="*/ 1935232 h 2160000"/>
              <a:gd name="connsiteX4425" fmla="*/ 5986252 w 10800000"/>
              <a:gd name="connsiteY4425" fmla="*/ 1935250 h 2160000"/>
              <a:gd name="connsiteX4426" fmla="*/ 5986288 w 10800000"/>
              <a:gd name="connsiteY4426" fmla="*/ 1935250 h 2160000"/>
              <a:gd name="connsiteX4427" fmla="*/ 5986324 w 10800000"/>
              <a:gd name="connsiteY4427" fmla="*/ 1935250 h 2160000"/>
              <a:gd name="connsiteX4428" fmla="*/ 5986324 w 10800000"/>
              <a:gd name="connsiteY4428" fmla="*/ 1935269 h 2160000"/>
              <a:gd name="connsiteX4429" fmla="*/ 5986360 w 10800000"/>
              <a:gd name="connsiteY4429" fmla="*/ 1935269 h 2160000"/>
              <a:gd name="connsiteX4430" fmla="*/ 5986396 w 10800000"/>
              <a:gd name="connsiteY4430" fmla="*/ 1935287 h 2160000"/>
              <a:gd name="connsiteX4431" fmla="*/ 5986396 w 10800000"/>
              <a:gd name="connsiteY4431" fmla="*/ 1935306 h 2160000"/>
              <a:gd name="connsiteX4432" fmla="*/ 5986432 w 10800000"/>
              <a:gd name="connsiteY4432" fmla="*/ 1935306 h 2160000"/>
              <a:gd name="connsiteX4433" fmla="*/ 5986432 w 10800000"/>
              <a:gd name="connsiteY4433" fmla="*/ 1935324 h 2160000"/>
              <a:gd name="connsiteX4434" fmla="*/ 5986468 w 10800000"/>
              <a:gd name="connsiteY4434" fmla="*/ 1935324 h 2160000"/>
              <a:gd name="connsiteX4435" fmla="*/ 5986468 w 10800000"/>
              <a:gd name="connsiteY4435" fmla="*/ 1935343 h 2160000"/>
              <a:gd name="connsiteX4436" fmla="*/ 5986504 w 10800000"/>
              <a:gd name="connsiteY4436" fmla="*/ 1935343 h 2160000"/>
              <a:gd name="connsiteX4437" fmla="*/ 5986504 w 10800000"/>
              <a:gd name="connsiteY4437" fmla="*/ 1935361 h 2160000"/>
              <a:gd name="connsiteX4438" fmla="*/ 5986540 w 10800000"/>
              <a:gd name="connsiteY4438" fmla="*/ 1935380 h 2160000"/>
              <a:gd name="connsiteX4439" fmla="*/ 5986540 w 10800000"/>
              <a:gd name="connsiteY4439" fmla="*/ 1935398 h 2160000"/>
              <a:gd name="connsiteX4440" fmla="*/ 5986576 w 10800000"/>
              <a:gd name="connsiteY4440" fmla="*/ 1935417 h 2160000"/>
              <a:gd name="connsiteX4441" fmla="*/ 5986612 w 10800000"/>
              <a:gd name="connsiteY4441" fmla="*/ 1935435 h 2160000"/>
              <a:gd name="connsiteX4442" fmla="*/ 5986612 w 10800000"/>
              <a:gd name="connsiteY4442" fmla="*/ 1935454 h 2160000"/>
              <a:gd name="connsiteX4443" fmla="*/ 5986648 w 10800000"/>
              <a:gd name="connsiteY4443" fmla="*/ 1935473 h 2160000"/>
              <a:gd name="connsiteX4444" fmla="*/ 5986648 w 10800000"/>
              <a:gd name="connsiteY4444" fmla="*/ 1935491 h 2160000"/>
              <a:gd name="connsiteX4445" fmla="*/ 5986648 w 10800000"/>
              <a:gd name="connsiteY4445" fmla="*/ 1935509 h 2160000"/>
              <a:gd name="connsiteX4446" fmla="*/ 5986648 w 10800000"/>
              <a:gd name="connsiteY4446" fmla="*/ 1935528 h 2160000"/>
              <a:gd name="connsiteX4447" fmla="*/ 5986684 w 10800000"/>
              <a:gd name="connsiteY4447" fmla="*/ 1935528 h 2160000"/>
              <a:gd name="connsiteX4448" fmla="*/ 5986684 w 10800000"/>
              <a:gd name="connsiteY4448" fmla="*/ 1935546 h 2160000"/>
              <a:gd name="connsiteX4449" fmla="*/ 5986720 w 10800000"/>
              <a:gd name="connsiteY4449" fmla="*/ 1935565 h 2160000"/>
              <a:gd name="connsiteX4450" fmla="*/ 5986720 w 10800000"/>
              <a:gd name="connsiteY4450" fmla="*/ 1935584 h 2160000"/>
              <a:gd name="connsiteX4451" fmla="*/ 5986720 w 10800000"/>
              <a:gd name="connsiteY4451" fmla="*/ 1935602 h 2160000"/>
              <a:gd name="connsiteX4452" fmla="*/ 5986720 w 10800000"/>
              <a:gd name="connsiteY4452" fmla="*/ 1935620 h 2160000"/>
              <a:gd name="connsiteX4453" fmla="*/ 5986756 w 10800000"/>
              <a:gd name="connsiteY4453" fmla="*/ 1935620 h 2160000"/>
              <a:gd name="connsiteX4454" fmla="*/ 5986756 w 10800000"/>
              <a:gd name="connsiteY4454" fmla="*/ 1935639 h 2160000"/>
              <a:gd name="connsiteX4455" fmla="*/ 5986756 w 10800000"/>
              <a:gd name="connsiteY4455" fmla="*/ 1935658 h 2160000"/>
              <a:gd name="connsiteX4456" fmla="*/ 5986756 w 10800000"/>
              <a:gd name="connsiteY4456" fmla="*/ 1935676 h 2160000"/>
              <a:gd name="connsiteX4457" fmla="*/ 5986756 w 10800000"/>
              <a:gd name="connsiteY4457" fmla="*/ 1935694 h 2160000"/>
              <a:gd name="connsiteX4458" fmla="*/ 5986792 w 10800000"/>
              <a:gd name="connsiteY4458" fmla="*/ 1935713 h 2160000"/>
              <a:gd name="connsiteX4459" fmla="*/ 5986792 w 10800000"/>
              <a:gd name="connsiteY4459" fmla="*/ 1935731 h 2160000"/>
              <a:gd name="connsiteX4460" fmla="*/ 5986792 w 10800000"/>
              <a:gd name="connsiteY4460" fmla="*/ 1935750 h 2160000"/>
              <a:gd name="connsiteX4461" fmla="*/ 5986792 w 10800000"/>
              <a:gd name="connsiteY4461" fmla="*/ 1935769 h 2160000"/>
              <a:gd name="connsiteX4462" fmla="*/ 5986792 w 10800000"/>
              <a:gd name="connsiteY4462" fmla="*/ 1935787 h 2160000"/>
              <a:gd name="connsiteX4463" fmla="*/ 5986792 w 10800000"/>
              <a:gd name="connsiteY4463" fmla="*/ 1935805 h 2160000"/>
              <a:gd name="connsiteX4464" fmla="*/ 5986792 w 10800000"/>
              <a:gd name="connsiteY4464" fmla="*/ 1935824 h 2160000"/>
              <a:gd name="connsiteX4465" fmla="*/ 5986792 w 10800000"/>
              <a:gd name="connsiteY4465" fmla="*/ 1935842 h 2160000"/>
              <a:gd name="connsiteX4466" fmla="*/ 5986792 w 10800000"/>
              <a:gd name="connsiteY4466" fmla="*/ 1935861 h 2160000"/>
              <a:gd name="connsiteX4467" fmla="*/ 5986792 w 10800000"/>
              <a:gd name="connsiteY4467" fmla="*/ 1935880 h 2160000"/>
              <a:gd name="connsiteX4468" fmla="*/ 5986792 w 10800000"/>
              <a:gd name="connsiteY4468" fmla="*/ 1935898 h 2160000"/>
              <a:gd name="connsiteX4469" fmla="*/ 5986792 w 10800000"/>
              <a:gd name="connsiteY4469" fmla="*/ 1935916 h 2160000"/>
              <a:gd name="connsiteX4470" fmla="*/ 5986792 w 10800000"/>
              <a:gd name="connsiteY4470" fmla="*/ 1935935 h 2160000"/>
              <a:gd name="connsiteX4471" fmla="*/ 5986792 w 10800000"/>
              <a:gd name="connsiteY4471" fmla="*/ 1935954 h 2160000"/>
              <a:gd name="connsiteX4472" fmla="*/ 5986792 w 10800000"/>
              <a:gd name="connsiteY4472" fmla="*/ 1935972 h 2160000"/>
              <a:gd name="connsiteX4473" fmla="*/ 5986792 w 10800000"/>
              <a:gd name="connsiteY4473" fmla="*/ 1935991 h 2160000"/>
              <a:gd name="connsiteX4474" fmla="*/ 5986792 w 10800000"/>
              <a:gd name="connsiteY4474" fmla="*/ 1936009 h 2160000"/>
              <a:gd name="connsiteX4475" fmla="*/ 5986792 w 10800000"/>
              <a:gd name="connsiteY4475" fmla="*/ 1936027 h 2160000"/>
              <a:gd name="connsiteX4476" fmla="*/ 5986792 w 10800000"/>
              <a:gd name="connsiteY4476" fmla="*/ 1936046 h 2160000"/>
              <a:gd name="connsiteX4477" fmla="*/ 5986792 w 10800000"/>
              <a:gd name="connsiteY4477" fmla="*/ 1936065 h 2160000"/>
              <a:gd name="connsiteX4478" fmla="*/ 5986792 w 10800000"/>
              <a:gd name="connsiteY4478" fmla="*/ 1936083 h 2160000"/>
              <a:gd name="connsiteX4479" fmla="*/ 5986792 w 10800000"/>
              <a:gd name="connsiteY4479" fmla="*/ 1936101 h 2160000"/>
              <a:gd name="connsiteX4480" fmla="*/ 5986792 w 10800000"/>
              <a:gd name="connsiteY4480" fmla="*/ 1936120 h 2160000"/>
              <a:gd name="connsiteX4481" fmla="*/ 5986792 w 10800000"/>
              <a:gd name="connsiteY4481" fmla="*/ 1936138 h 2160000"/>
              <a:gd name="connsiteX4482" fmla="*/ 5986756 w 10800000"/>
              <a:gd name="connsiteY4482" fmla="*/ 1936157 h 2160000"/>
              <a:gd name="connsiteX4483" fmla="*/ 5986756 w 10800000"/>
              <a:gd name="connsiteY4483" fmla="*/ 1936176 h 2160000"/>
              <a:gd name="connsiteX4484" fmla="*/ 5986756 w 10800000"/>
              <a:gd name="connsiteY4484" fmla="*/ 1936194 h 2160000"/>
              <a:gd name="connsiteX4485" fmla="*/ 5986756 w 10800000"/>
              <a:gd name="connsiteY4485" fmla="*/ 1936212 h 2160000"/>
              <a:gd name="connsiteX4486" fmla="*/ 5986756 w 10800000"/>
              <a:gd name="connsiteY4486" fmla="*/ 1936231 h 2160000"/>
              <a:gd name="connsiteX4487" fmla="*/ 5986720 w 10800000"/>
              <a:gd name="connsiteY4487" fmla="*/ 1936231 h 2160000"/>
              <a:gd name="connsiteX4488" fmla="*/ 5986720 w 10800000"/>
              <a:gd name="connsiteY4488" fmla="*/ 1936250 h 2160000"/>
              <a:gd name="connsiteX4489" fmla="*/ 5986720 w 10800000"/>
              <a:gd name="connsiteY4489" fmla="*/ 1936268 h 2160000"/>
              <a:gd name="connsiteX4490" fmla="*/ 5986720 w 10800000"/>
              <a:gd name="connsiteY4490" fmla="*/ 1936287 h 2160000"/>
              <a:gd name="connsiteX4491" fmla="*/ 5986684 w 10800000"/>
              <a:gd name="connsiteY4491" fmla="*/ 1936305 h 2160000"/>
              <a:gd name="connsiteX4492" fmla="*/ 5986684 w 10800000"/>
              <a:gd name="connsiteY4492" fmla="*/ 1936323 h 2160000"/>
              <a:gd name="connsiteX4493" fmla="*/ 5986648 w 10800000"/>
              <a:gd name="connsiteY4493" fmla="*/ 1936342 h 2160000"/>
              <a:gd name="connsiteX4494" fmla="*/ 5986648 w 10800000"/>
              <a:gd name="connsiteY4494" fmla="*/ 1936361 h 2160000"/>
              <a:gd name="connsiteX4495" fmla="*/ 5986648 w 10800000"/>
              <a:gd name="connsiteY4495" fmla="*/ 1936379 h 2160000"/>
              <a:gd name="connsiteX4496" fmla="*/ 5986612 w 10800000"/>
              <a:gd name="connsiteY4496" fmla="*/ 1936398 h 2160000"/>
              <a:gd name="connsiteX4497" fmla="*/ 5986612 w 10800000"/>
              <a:gd name="connsiteY4497" fmla="*/ 1936416 h 2160000"/>
              <a:gd name="connsiteX4498" fmla="*/ 5986576 w 10800000"/>
              <a:gd name="connsiteY4498" fmla="*/ 1936434 h 2160000"/>
              <a:gd name="connsiteX4499" fmla="*/ 5986540 w 10800000"/>
              <a:gd name="connsiteY4499" fmla="*/ 1936453 h 2160000"/>
              <a:gd name="connsiteX4500" fmla="*/ 5986540 w 10800000"/>
              <a:gd name="connsiteY4500" fmla="*/ 1936472 h 2160000"/>
              <a:gd name="connsiteX4501" fmla="*/ 5986504 w 10800000"/>
              <a:gd name="connsiteY4501" fmla="*/ 1936490 h 2160000"/>
              <a:gd name="connsiteX4502" fmla="*/ 5986504 w 10800000"/>
              <a:gd name="connsiteY4502" fmla="*/ 1936508 h 2160000"/>
              <a:gd name="connsiteX4503" fmla="*/ 5986468 w 10800000"/>
              <a:gd name="connsiteY4503" fmla="*/ 1936527 h 2160000"/>
              <a:gd name="connsiteX4504" fmla="*/ 5986432 w 10800000"/>
              <a:gd name="connsiteY4504" fmla="*/ 1936546 h 2160000"/>
              <a:gd name="connsiteX4505" fmla="*/ 5986396 w 10800000"/>
              <a:gd name="connsiteY4505" fmla="*/ 1936546 h 2160000"/>
              <a:gd name="connsiteX4506" fmla="*/ 5986396 w 10800000"/>
              <a:gd name="connsiteY4506" fmla="*/ 1936564 h 2160000"/>
              <a:gd name="connsiteX4507" fmla="*/ 5986360 w 10800000"/>
              <a:gd name="connsiteY4507" fmla="*/ 1936583 h 2160000"/>
              <a:gd name="connsiteX4508" fmla="*/ 5986324 w 10800000"/>
              <a:gd name="connsiteY4508" fmla="*/ 1936583 h 2160000"/>
              <a:gd name="connsiteX4509" fmla="*/ 5986324 w 10800000"/>
              <a:gd name="connsiteY4509" fmla="*/ 1936601 h 2160000"/>
              <a:gd name="connsiteX4510" fmla="*/ 5986288 w 10800000"/>
              <a:gd name="connsiteY4510" fmla="*/ 1936601 h 2160000"/>
              <a:gd name="connsiteX4511" fmla="*/ 5986252 w 10800000"/>
              <a:gd name="connsiteY4511" fmla="*/ 1936601 h 2160000"/>
              <a:gd name="connsiteX4512" fmla="*/ 5986252 w 10800000"/>
              <a:gd name="connsiteY4512" fmla="*/ 1936619 h 2160000"/>
              <a:gd name="connsiteX4513" fmla="*/ 5986216 w 10800000"/>
              <a:gd name="connsiteY4513" fmla="*/ 1936619 h 2160000"/>
              <a:gd name="connsiteX4514" fmla="*/ 5986180 w 10800000"/>
              <a:gd name="connsiteY4514" fmla="*/ 1936619 h 2160000"/>
              <a:gd name="connsiteX4515" fmla="*/ 5986144 w 10800000"/>
              <a:gd name="connsiteY4515" fmla="*/ 1936619 h 2160000"/>
              <a:gd name="connsiteX4516" fmla="*/ 5986108 w 10800000"/>
              <a:gd name="connsiteY4516" fmla="*/ 1936619 h 2160000"/>
              <a:gd name="connsiteX4517" fmla="*/ 5985964 w 10800000"/>
              <a:gd name="connsiteY4517" fmla="*/ 1936619 h 2160000"/>
              <a:gd name="connsiteX4518" fmla="*/ 6076515 w 10800000"/>
              <a:gd name="connsiteY4518" fmla="*/ 1937156 h 2160000"/>
              <a:gd name="connsiteX4519" fmla="*/ 6074895 w 10800000"/>
              <a:gd name="connsiteY4519" fmla="*/ 1935398 h 2160000"/>
              <a:gd name="connsiteX4520" fmla="*/ 6076659 w 10800000"/>
              <a:gd name="connsiteY4520" fmla="*/ 1933641 h 2160000"/>
              <a:gd name="connsiteX4521" fmla="*/ 6077739 w 10800000"/>
              <a:gd name="connsiteY4521" fmla="*/ 1934030 h 2160000"/>
              <a:gd name="connsiteX4522" fmla="*/ 6078388 w 10800000"/>
              <a:gd name="connsiteY4522" fmla="*/ 1935398 h 2160000"/>
              <a:gd name="connsiteX4523" fmla="*/ 6077919 w 10800000"/>
              <a:gd name="connsiteY4523" fmla="*/ 1936601 h 2160000"/>
              <a:gd name="connsiteX4524" fmla="*/ 6077739 w 10800000"/>
              <a:gd name="connsiteY4524" fmla="*/ 1936749 h 2160000"/>
              <a:gd name="connsiteX4525" fmla="*/ 6076623 w 10800000"/>
              <a:gd name="connsiteY4525" fmla="*/ 1937156 h 2160000"/>
              <a:gd name="connsiteX4526" fmla="*/ 6166995 w 10800000"/>
              <a:gd name="connsiteY4526" fmla="*/ 1937674 h 2160000"/>
              <a:gd name="connsiteX4527" fmla="*/ 6164366 w 10800000"/>
              <a:gd name="connsiteY4527" fmla="*/ 1934880 h 2160000"/>
              <a:gd name="connsiteX4528" fmla="*/ 6167175 w 10800000"/>
              <a:gd name="connsiteY4528" fmla="*/ 1932069 h 2160000"/>
              <a:gd name="connsiteX4529" fmla="*/ 6170019 w 10800000"/>
              <a:gd name="connsiteY4529" fmla="*/ 1934870 h 2160000"/>
              <a:gd name="connsiteX4530" fmla="*/ 6170019 w 10800000"/>
              <a:gd name="connsiteY4530" fmla="*/ 1934880 h 2160000"/>
              <a:gd name="connsiteX4531" fmla="*/ 6167175 w 10800000"/>
              <a:gd name="connsiteY4531" fmla="*/ 1937674 h 2160000"/>
              <a:gd name="connsiteX4532" fmla="*/ 6258086 w 10800000"/>
              <a:gd name="connsiteY4532" fmla="*/ 1938561 h 2160000"/>
              <a:gd name="connsiteX4533" fmla="*/ 6253478 w 10800000"/>
              <a:gd name="connsiteY4533" fmla="*/ 1934006 h 2160000"/>
              <a:gd name="connsiteX4534" fmla="*/ 6253478 w 10800000"/>
              <a:gd name="connsiteY4534" fmla="*/ 1933992 h 2160000"/>
              <a:gd name="connsiteX4535" fmla="*/ 6258086 w 10800000"/>
              <a:gd name="connsiteY4535" fmla="*/ 1929442 h 2160000"/>
              <a:gd name="connsiteX4536" fmla="*/ 6262658 w 10800000"/>
              <a:gd name="connsiteY4536" fmla="*/ 1933992 h 2160000"/>
              <a:gd name="connsiteX4537" fmla="*/ 6258086 w 10800000"/>
              <a:gd name="connsiteY4537" fmla="*/ 1938561 h 2160000"/>
              <a:gd name="connsiteX4538" fmla="*/ 6349142 w 10800000"/>
              <a:gd name="connsiteY4538" fmla="*/ 1939616 h 2160000"/>
              <a:gd name="connsiteX4539" fmla="*/ 6342445 w 10800000"/>
              <a:gd name="connsiteY4539" fmla="*/ 1932958 h 2160000"/>
              <a:gd name="connsiteX4540" fmla="*/ 6342445 w 10800000"/>
              <a:gd name="connsiteY4540" fmla="*/ 1932938 h 2160000"/>
              <a:gd name="connsiteX4541" fmla="*/ 6349142 w 10800000"/>
              <a:gd name="connsiteY4541" fmla="*/ 1926279 h 2160000"/>
              <a:gd name="connsiteX4542" fmla="*/ 6355839 w 10800000"/>
              <a:gd name="connsiteY4542" fmla="*/ 1932938 h 2160000"/>
              <a:gd name="connsiteX4543" fmla="*/ 6349142 w 10800000"/>
              <a:gd name="connsiteY4543" fmla="*/ 1939616 h 2160000"/>
              <a:gd name="connsiteX4544" fmla="*/ 6440233 w 10800000"/>
              <a:gd name="connsiteY4544" fmla="*/ 1940670 h 2160000"/>
              <a:gd name="connsiteX4545" fmla="*/ 6431376 w 10800000"/>
              <a:gd name="connsiteY4545" fmla="*/ 1931910 h 2160000"/>
              <a:gd name="connsiteX4546" fmla="*/ 6431376 w 10800000"/>
              <a:gd name="connsiteY4546" fmla="*/ 1931884 h 2160000"/>
              <a:gd name="connsiteX4547" fmla="*/ 6440233 w 10800000"/>
              <a:gd name="connsiteY4547" fmla="*/ 1923116 h 2160000"/>
              <a:gd name="connsiteX4548" fmla="*/ 6449054 w 10800000"/>
              <a:gd name="connsiteY4548" fmla="*/ 1931884 h 2160000"/>
              <a:gd name="connsiteX4549" fmla="*/ 6440233 w 10800000"/>
              <a:gd name="connsiteY4549" fmla="*/ 1940670 h 2160000"/>
              <a:gd name="connsiteX4550" fmla="*/ 6531288 w 10800000"/>
              <a:gd name="connsiteY4550" fmla="*/ 1941725 h 2160000"/>
              <a:gd name="connsiteX4551" fmla="*/ 6520343 w 10800000"/>
              <a:gd name="connsiteY4551" fmla="*/ 1930843 h 2160000"/>
              <a:gd name="connsiteX4552" fmla="*/ 6520343 w 10800000"/>
              <a:gd name="connsiteY4552" fmla="*/ 1930830 h 2160000"/>
              <a:gd name="connsiteX4553" fmla="*/ 6531288 w 10800000"/>
              <a:gd name="connsiteY4553" fmla="*/ 1919953 h 2160000"/>
              <a:gd name="connsiteX4554" fmla="*/ 6542233 w 10800000"/>
              <a:gd name="connsiteY4554" fmla="*/ 1930830 h 2160000"/>
              <a:gd name="connsiteX4555" fmla="*/ 6531288 w 10800000"/>
              <a:gd name="connsiteY4555" fmla="*/ 1941725 h 2160000"/>
              <a:gd name="connsiteX4556" fmla="*/ 6622524 w 10800000"/>
              <a:gd name="connsiteY4556" fmla="*/ 1942946 h 2160000"/>
              <a:gd name="connsiteX4557" fmla="*/ 6609130 w 10800000"/>
              <a:gd name="connsiteY4557" fmla="*/ 1929609 h 2160000"/>
              <a:gd name="connsiteX4558" fmla="*/ 6622524 w 10800000"/>
              <a:gd name="connsiteY4558" fmla="*/ 1916271 h 2160000"/>
              <a:gd name="connsiteX4559" fmla="*/ 6635954 w 10800000"/>
              <a:gd name="connsiteY4559" fmla="*/ 1929606 h 2160000"/>
              <a:gd name="connsiteX4560" fmla="*/ 6635954 w 10800000"/>
              <a:gd name="connsiteY4560" fmla="*/ 1929609 h 2160000"/>
              <a:gd name="connsiteX4561" fmla="*/ 6622524 w 10800000"/>
              <a:gd name="connsiteY4561" fmla="*/ 1942946 h 2160000"/>
              <a:gd name="connsiteX4562" fmla="*/ 6713615 w 10800000"/>
              <a:gd name="connsiteY4562" fmla="*/ 1944000 h 2160000"/>
              <a:gd name="connsiteX4563" fmla="*/ 6698061 w 10800000"/>
              <a:gd name="connsiteY4563" fmla="*/ 1928563 h 2160000"/>
              <a:gd name="connsiteX4564" fmla="*/ 6698061 w 10800000"/>
              <a:gd name="connsiteY4564" fmla="*/ 1928554 h 2160000"/>
              <a:gd name="connsiteX4565" fmla="*/ 6713579 w 10800000"/>
              <a:gd name="connsiteY4565" fmla="*/ 1913109 h 2160000"/>
              <a:gd name="connsiteX4566" fmla="*/ 6713615 w 10800000"/>
              <a:gd name="connsiteY4566" fmla="*/ 1913109 h 2160000"/>
              <a:gd name="connsiteX4567" fmla="*/ 6729133 w 10800000"/>
              <a:gd name="connsiteY4567" fmla="*/ 1928545 h 2160000"/>
              <a:gd name="connsiteX4568" fmla="*/ 6729133 w 10800000"/>
              <a:gd name="connsiteY4568" fmla="*/ 1928554 h 2160000"/>
              <a:gd name="connsiteX4569" fmla="*/ 6713615 w 10800000"/>
              <a:gd name="connsiteY4569" fmla="*/ 1944000 h 2160000"/>
              <a:gd name="connsiteX4570" fmla="*/ 6804670 w 10800000"/>
              <a:gd name="connsiteY4570" fmla="*/ 1945054 h 2160000"/>
              <a:gd name="connsiteX4571" fmla="*/ 6787028 w 10800000"/>
              <a:gd name="connsiteY4571" fmla="*/ 1927515 h 2160000"/>
              <a:gd name="connsiteX4572" fmla="*/ 6787028 w 10800000"/>
              <a:gd name="connsiteY4572" fmla="*/ 1927500 h 2160000"/>
              <a:gd name="connsiteX4573" fmla="*/ 6804670 w 10800000"/>
              <a:gd name="connsiteY4573" fmla="*/ 1909964 h 2160000"/>
              <a:gd name="connsiteX4574" fmla="*/ 6822313 w 10800000"/>
              <a:gd name="connsiteY4574" fmla="*/ 1927500 h 2160000"/>
              <a:gd name="connsiteX4575" fmla="*/ 6804670 w 10800000"/>
              <a:gd name="connsiteY4575" fmla="*/ 1945054 h 2160000"/>
              <a:gd name="connsiteX4576" fmla="*/ 6895762 w 10800000"/>
              <a:gd name="connsiteY4576" fmla="*/ 1946109 h 2160000"/>
              <a:gd name="connsiteX4577" fmla="*/ 6875960 w 10800000"/>
              <a:gd name="connsiteY4577" fmla="*/ 1926467 h 2160000"/>
              <a:gd name="connsiteX4578" fmla="*/ 6875960 w 10800000"/>
              <a:gd name="connsiteY4578" fmla="*/ 1926446 h 2160000"/>
              <a:gd name="connsiteX4579" fmla="*/ 6895762 w 10800000"/>
              <a:gd name="connsiteY4579" fmla="*/ 1906801 h 2160000"/>
              <a:gd name="connsiteX4580" fmla="*/ 6915528 w 10800000"/>
              <a:gd name="connsiteY4580" fmla="*/ 1926446 h 2160000"/>
              <a:gd name="connsiteX4581" fmla="*/ 6895762 w 10800000"/>
              <a:gd name="connsiteY4581" fmla="*/ 1946109 h 2160000"/>
              <a:gd name="connsiteX4582" fmla="*/ 6986817 w 10800000"/>
              <a:gd name="connsiteY4582" fmla="*/ 1947163 h 2160000"/>
              <a:gd name="connsiteX4583" fmla="*/ 6964926 w 10800000"/>
              <a:gd name="connsiteY4583" fmla="*/ 1925400 h 2160000"/>
              <a:gd name="connsiteX4584" fmla="*/ 6964926 w 10800000"/>
              <a:gd name="connsiteY4584" fmla="*/ 1925391 h 2160000"/>
              <a:gd name="connsiteX4585" fmla="*/ 6986817 w 10800000"/>
              <a:gd name="connsiteY4585" fmla="*/ 1903638 h 2160000"/>
              <a:gd name="connsiteX4586" fmla="*/ 7008708 w 10800000"/>
              <a:gd name="connsiteY4586" fmla="*/ 1925382 h 2160000"/>
              <a:gd name="connsiteX4587" fmla="*/ 7008708 w 10800000"/>
              <a:gd name="connsiteY4587" fmla="*/ 1925391 h 2160000"/>
              <a:gd name="connsiteX4588" fmla="*/ 6986853 w 10800000"/>
              <a:gd name="connsiteY4588" fmla="*/ 1947163 h 2160000"/>
              <a:gd name="connsiteX4589" fmla="*/ 6986817 w 10800000"/>
              <a:gd name="connsiteY4589" fmla="*/ 1947163 h 2160000"/>
              <a:gd name="connsiteX4590" fmla="*/ 7077872 w 10800000"/>
              <a:gd name="connsiteY4590" fmla="*/ 1948218 h 2160000"/>
              <a:gd name="connsiteX4591" fmla="*/ 7053894 w 10800000"/>
              <a:gd name="connsiteY4591" fmla="*/ 1924352 h 2160000"/>
              <a:gd name="connsiteX4592" fmla="*/ 7053894 w 10800000"/>
              <a:gd name="connsiteY4592" fmla="*/ 1924337 h 2160000"/>
              <a:gd name="connsiteX4593" fmla="*/ 7077872 w 10800000"/>
              <a:gd name="connsiteY4593" fmla="*/ 1900475 h 2160000"/>
              <a:gd name="connsiteX4594" fmla="*/ 7101888 w 10800000"/>
              <a:gd name="connsiteY4594" fmla="*/ 1924337 h 2160000"/>
              <a:gd name="connsiteX4595" fmla="*/ 7077909 w 10800000"/>
              <a:gd name="connsiteY4595" fmla="*/ 1948218 h 2160000"/>
              <a:gd name="connsiteX4596" fmla="*/ 7077872 w 10800000"/>
              <a:gd name="connsiteY4596" fmla="*/ 1948218 h 2160000"/>
              <a:gd name="connsiteX4597" fmla="*/ 7168964 w 10800000"/>
              <a:gd name="connsiteY4597" fmla="*/ 1949253 h 2160000"/>
              <a:gd name="connsiteX4598" fmla="*/ 7142824 w 10800000"/>
              <a:gd name="connsiteY4598" fmla="*/ 1923301 h 2160000"/>
              <a:gd name="connsiteX4599" fmla="*/ 7168964 w 10800000"/>
              <a:gd name="connsiteY4599" fmla="*/ 1897330 h 2160000"/>
              <a:gd name="connsiteX4600" fmla="*/ 7195067 w 10800000"/>
              <a:gd name="connsiteY4600" fmla="*/ 1923297 h 2160000"/>
              <a:gd name="connsiteX4601" fmla="*/ 7195067 w 10800000"/>
              <a:gd name="connsiteY4601" fmla="*/ 1923301 h 2160000"/>
              <a:gd name="connsiteX4602" fmla="*/ 7168964 w 10800000"/>
              <a:gd name="connsiteY4602" fmla="*/ 1949253 h 2160000"/>
              <a:gd name="connsiteX4603" fmla="*/ 7260199 w 10800000"/>
              <a:gd name="connsiteY4603" fmla="*/ 1950493 h 2160000"/>
              <a:gd name="connsiteX4604" fmla="*/ 7231612 w 10800000"/>
              <a:gd name="connsiteY4604" fmla="*/ 1922072 h 2160000"/>
              <a:gd name="connsiteX4605" fmla="*/ 7231612 w 10800000"/>
              <a:gd name="connsiteY4605" fmla="*/ 1922061 h 2160000"/>
              <a:gd name="connsiteX4606" fmla="*/ 7260199 w 10800000"/>
              <a:gd name="connsiteY4606" fmla="*/ 1893630 h 2160000"/>
              <a:gd name="connsiteX4607" fmla="*/ 7288787 w 10800000"/>
              <a:gd name="connsiteY4607" fmla="*/ 1922051 h 2160000"/>
              <a:gd name="connsiteX4608" fmla="*/ 7288787 w 10800000"/>
              <a:gd name="connsiteY4608" fmla="*/ 1922061 h 2160000"/>
              <a:gd name="connsiteX4609" fmla="*/ 7260199 w 10800000"/>
              <a:gd name="connsiteY4609" fmla="*/ 1950493 h 2160000"/>
              <a:gd name="connsiteX4610" fmla="*/ 7351291 w 10800000"/>
              <a:gd name="connsiteY4610" fmla="*/ 1951547 h 2160000"/>
              <a:gd name="connsiteX4611" fmla="*/ 7320579 w 10800000"/>
              <a:gd name="connsiteY4611" fmla="*/ 1921024 h 2160000"/>
              <a:gd name="connsiteX4612" fmla="*/ 7320579 w 10800000"/>
              <a:gd name="connsiteY4612" fmla="*/ 1921007 h 2160000"/>
              <a:gd name="connsiteX4613" fmla="*/ 7351291 w 10800000"/>
              <a:gd name="connsiteY4613" fmla="*/ 1890486 h 2160000"/>
              <a:gd name="connsiteX4614" fmla="*/ 7381967 w 10800000"/>
              <a:gd name="connsiteY4614" fmla="*/ 1921007 h 2160000"/>
              <a:gd name="connsiteX4615" fmla="*/ 7351291 w 10800000"/>
              <a:gd name="connsiteY4615" fmla="*/ 1951547 h 2160000"/>
              <a:gd name="connsiteX4616" fmla="*/ 7442346 w 10800000"/>
              <a:gd name="connsiteY4616" fmla="*/ 1952601 h 2160000"/>
              <a:gd name="connsiteX4617" fmla="*/ 7409510 w 10800000"/>
              <a:gd name="connsiteY4617" fmla="*/ 1919957 h 2160000"/>
              <a:gd name="connsiteX4618" fmla="*/ 7409510 w 10800000"/>
              <a:gd name="connsiteY4618" fmla="*/ 1919953 h 2160000"/>
              <a:gd name="connsiteX4619" fmla="*/ 7442346 w 10800000"/>
              <a:gd name="connsiteY4619" fmla="*/ 1887323 h 2160000"/>
              <a:gd name="connsiteX4620" fmla="*/ 7475182 w 10800000"/>
              <a:gd name="connsiteY4620" fmla="*/ 1919948 h 2160000"/>
              <a:gd name="connsiteX4621" fmla="*/ 7475182 w 10800000"/>
              <a:gd name="connsiteY4621" fmla="*/ 1919953 h 2160000"/>
              <a:gd name="connsiteX4622" fmla="*/ 7442346 w 10800000"/>
              <a:gd name="connsiteY4622" fmla="*/ 1952601 h 2160000"/>
              <a:gd name="connsiteX4623" fmla="*/ 7533401 w 10800000"/>
              <a:gd name="connsiteY4623" fmla="*/ 1953656 h 2160000"/>
              <a:gd name="connsiteX4624" fmla="*/ 7498477 w 10800000"/>
              <a:gd name="connsiteY4624" fmla="*/ 1918909 h 2160000"/>
              <a:gd name="connsiteX4625" fmla="*/ 7498477 w 10800000"/>
              <a:gd name="connsiteY4625" fmla="*/ 1918899 h 2160000"/>
              <a:gd name="connsiteX4626" fmla="*/ 7533401 w 10800000"/>
              <a:gd name="connsiteY4626" fmla="*/ 1884159 h 2160000"/>
              <a:gd name="connsiteX4627" fmla="*/ 7568362 w 10800000"/>
              <a:gd name="connsiteY4627" fmla="*/ 1918899 h 2160000"/>
              <a:gd name="connsiteX4628" fmla="*/ 7533437 w 10800000"/>
              <a:gd name="connsiteY4628" fmla="*/ 1953656 h 2160000"/>
              <a:gd name="connsiteX4629" fmla="*/ 7533401 w 10800000"/>
              <a:gd name="connsiteY4629" fmla="*/ 1953656 h 2160000"/>
              <a:gd name="connsiteX4630" fmla="*/ 7624493 w 10800000"/>
              <a:gd name="connsiteY4630" fmla="*/ 1954710 h 2160000"/>
              <a:gd name="connsiteX4631" fmla="*/ 7587408 w 10800000"/>
              <a:gd name="connsiteY4631" fmla="*/ 1917861 h 2160000"/>
              <a:gd name="connsiteX4632" fmla="*/ 7587408 w 10800000"/>
              <a:gd name="connsiteY4632" fmla="*/ 1917844 h 2160000"/>
              <a:gd name="connsiteX4633" fmla="*/ 7624493 w 10800000"/>
              <a:gd name="connsiteY4633" fmla="*/ 1880996 h 2160000"/>
              <a:gd name="connsiteX4634" fmla="*/ 7661542 w 10800000"/>
              <a:gd name="connsiteY4634" fmla="*/ 1917844 h 2160000"/>
              <a:gd name="connsiteX4635" fmla="*/ 7624493 w 10800000"/>
              <a:gd name="connsiteY4635" fmla="*/ 1954710 h 2160000"/>
              <a:gd name="connsiteX4636" fmla="*/ 7715548 w 10800000"/>
              <a:gd name="connsiteY4636" fmla="*/ 1955746 h 2160000"/>
              <a:gd name="connsiteX4637" fmla="*/ 7676375 w 10800000"/>
              <a:gd name="connsiteY4637" fmla="*/ 1916808 h 2160000"/>
              <a:gd name="connsiteX4638" fmla="*/ 7715548 w 10800000"/>
              <a:gd name="connsiteY4638" fmla="*/ 1877852 h 2160000"/>
              <a:gd name="connsiteX4639" fmla="*/ 7754721 w 10800000"/>
              <a:gd name="connsiteY4639" fmla="*/ 1916803 h 2160000"/>
              <a:gd name="connsiteX4640" fmla="*/ 7754721 w 10800000"/>
              <a:gd name="connsiteY4640" fmla="*/ 1916808 h 2160000"/>
              <a:gd name="connsiteX4641" fmla="*/ 7715548 w 10800000"/>
              <a:gd name="connsiteY4641" fmla="*/ 1955746 h 2160000"/>
              <a:gd name="connsiteX4642" fmla="*/ 7806819 w 10800000"/>
              <a:gd name="connsiteY4642" fmla="*/ 1956986 h 2160000"/>
              <a:gd name="connsiteX4643" fmla="*/ 7765162 w 10800000"/>
              <a:gd name="connsiteY4643" fmla="*/ 1915581 h 2160000"/>
              <a:gd name="connsiteX4644" fmla="*/ 7765162 w 10800000"/>
              <a:gd name="connsiteY4644" fmla="*/ 1915569 h 2160000"/>
              <a:gd name="connsiteX4645" fmla="*/ 7806819 w 10800000"/>
              <a:gd name="connsiteY4645" fmla="*/ 1874170 h 2160000"/>
              <a:gd name="connsiteX4646" fmla="*/ 7848441 w 10800000"/>
              <a:gd name="connsiteY4646" fmla="*/ 1915569 h 2160000"/>
              <a:gd name="connsiteX4647" fmla="*/ 7806819 w 10800000"/>
              <a:gd name="connsiteY4647" fmla="*/ 1956986 h 2160000"/>
              <a:gd name="connsiteX4648" fmla="*/ 8938153 w 10800000"/>
              <a:gd name="connsiteY4648" fmla="*/ 1962276 h 2160000"/>
              <a:gd name="connsiteX4649" fmla="*/ 8945498 w 10800000"/>
              <a:gd name="connsiteY4649" fmla="*/ 1954007 h 2160000"/>
              <a:gd name="connsiteX4650" fmla="*/ 8944381 w 10800000"/>
              <a:gd name="connsiteY4650" fmla="*/ 1953083 h 2160000"/>
              <a:gd name="connsiteX4651" fmla="*/ 8935741 w 10800000"/>
              <a:gd name="connsiteY4651" fmla="*/ 1959483 h 2160000"/>
              <a:gd name="connsiteX4652" fmla="*/ 8935741 w 10800000"/>
              <a:gd name="connsiteY4652" fmla="*/ 1959501 h 2160000"/>
              <a:gd name="connsiteX4653" fmla="*/ 8938153 w 10800000"/>
              <a:gd name="connsiteY4653" fmla="*/ 1962276 h 2160000"/>
              <a:gd name="connsiteX4654" fmla="*/ 8847134 w 10800000"/>
              <a:gd name="connsiteY4654" fmla="*/ 1966919 h 2160000"/>
              <a:gd name="connsiteX4655" fmla="*/ 8857647 w 10800000"/>
              <a:gd name="connsiteY4655" fmla="*/ 1955062 h 2160000"/>
              <a:gd name="connsiteX4656" fmla="*/ 8853326 w 10800000"/>
              <a:gd name="connsiteY4656" fmla="*/ 1951251 h 2160000"/>
              <a:gd name="connsiteX4657" fmla="*/ 8841265 w 10800000"/>
              <a:gd name="connsiteY4657" fmla="*/ 1960130 h 2160000"/>
              <a:gd name="connsiteX4658" fmla="*/ 8847134 w 10800000"/>
              <a:gd name="connsiteY4658" fmla="*/ 1966919 h 2160000"/>
              <a:gd name="connsiteX4659" fmla="*/ 8756186 w 10800000"/>
              <a:gd name="connsiteY4659" fmla="*/ 1971802 h 2160000"/>
              <a:gd name="connsiteX4660" fmla="*/ 8770012 w 10800000"/>
              <a:gd name="connsiteY4660" fmla="*/ 1956024 h 2160000"/>
              <a:gd name="connsiteX4661" fmla="*/ 8762271 w 10800000"/>
              <a:gd name="connsiteY4661" fmla="*/ 1949364 h 2160000"/>
              <a:gd name="connsiteX4662" fmla="*/ 8746573 w 10800000"/>
              <a:gd name="connsiteY4662" fmla="*/ 1960722 h 2160000"/>
              <a:gd name="connsiteX4663" fmla="*/ 8756186 w 10800000"/>
              <a:gd name="connsiteY4663" fmla="*/ 1971802 h 2160000"/>
              <a:gd name="connsiteX4664" fmla="*/ 8665203 w 10800000"/>
              <a:gd name="connsiteY4664" fmla="*/ 1977130 h 2160000"/>
              <a:gd name="connsiteX4665" fmla="*/ 8682521 w 10800000"/>
              <a:gd name="connsiteY4665" fmla="*/ 1957041 h 2160000"/>
              <a:gd name="connsiteX4666" fmla="*/ 8671179 w 10800000"/>
              <a:gd name="connsiteY4666" fmla="*/ 1947404 h 2160000"/>
              <a:gd name="connsiteX4667" fmla="*/ 8651593 w 10800000"/>
              <a:gd name="connsiteY4667" fmla="*/ 1961314 h 2160000"/>
              <a:gd name="connsiteX4668" fmla="*/ 8665203 w 10800000"/>
              <a:gd name="connsiteY4668" fmla="*/ 1977130 h 2160000"/>
              <a:gd name="connsiteX4669" fmla="*/ 8574255 w 10800000"/>
              <a:gd name="connsiteY4669" fmla="*/ 1983308 h 2160000"/>
              <a:gd name="connsiteX4670" fmla="*/ 8595426 w 10800000"/>
              <a:gd name="connsiteY4670" fmla="*/ 1958095 h 2160000"/>
              <a:gd name="connsiteX4671" fmla="*/ 8580160 w 10800000"/>
              <a:gd name="connsiteY4671" fmla="*/ 1945276 h 2160000"/>
              <a:gd name="connsiteX4672" fmla="*/ 8556145 w 10800000"/>
              <a:gd name="connsiteY4672" fmla="*/ 1961869 h 2160000"/>
              <a:gd name="connsiteX4673" fmla="*/ 8574255 w 10800000"/>
              <a:gd name="connsiteY4673" fmla="*/ 1983308 h 2160000"/>
              <a:gd name="connsiteX4674" fmla="*/ 8483308 w 10800000"/>
              <a:gd name="connsiteY4674" fmla="*/ 1991151 h 2160000"/>
              <a:gd name="connsiteX4675" fmla="*/ 8508763 w 10800000"/>
              <a:gd name="connsiteY4675" fmla="*/ 1959150 h 2160000"/>
              <a:gd name="connsiteX4676" fmla="*/ 8489069 w 10800000"/>
              <a:gd name="connsiteY4676" fmla="*/ 1943020 h 2160000"/>
              <a:gd name="connsiteX4677" fmla="*/ 8459941 w 10800000"/>
              <a:gd name="connsiteY4677" fmla="*/ 1962387 h 2160000"/>
              <a:gd name="connsiteX4678" fmla="*/ 8483308 w 10800000"/>
              <a:gd name="connsiteY4678" fmla="*/ 1991151 h 2160000"/>
              <a:gd name="connsiteX4679" fmla="*/ 6436056 w 10800000"/>
              <a:gd name="connsiteY4679" fmla="*/ 2026112 h 2160000"/>
              <a:gd name="connsiteX4680" fmla="*/ 6435444 w 10800000"/>
              <a:gd name="connsiteY4680" fmla="*/ 2025409 h 2160000"/>
              <a:gd name="connsiteX4681" fmla="*/ 6436164 w 10800000"/>
              <a:gd name="connsiteY4681" fmla="*/ 2024706 h 2160000"/>
              <a:gd name="connsiteX4682" fmla="*/ 6436200 w 10800000"/>
              <a:gd name="connsiteY4682" fmla="*/ 2024706 h 2160000"/>
              <a:gd name="connsiteX4683" fmla="*/ 6436200 w 10800000"/>
              <a:gd name="connsiteY4683" fmla="*/ 2024725 h 2160000"/>
              <a:gd name="connsiteX4684" fmla="*/ 6436236 w 10800000"/>
              <a:gd name="connsiteY4684" fmla="*/ 2024725 h 2160000"/>
              <a:gd name="connsiteX4685" fmla="*/ 6436272 w 10800000"/>
              <a:gd name="connsiteY4685" fmla="*/ 2024725 h 2160000"/>
              <a:gd name="connsiteX4686" fmla="*/ 6436309 w 10800000"/>
              <a:gd name="connsiteY4686" fmla="*/ 2024725 h 2160000"/>
              <a:gd name="connsiteX4687" fmla="*/ 6436344 w 10800000"/>
              <a:gd name="connsiteY4687" fmla="*/ 2024743 h 2160000"/>
              <a:gd name="connsiteX4688" fmla="*/ 6436381 w 10800000"/>
              <a:gd name="connsiteY4688" fmla="*/ 2024743 h 2160000"/>
              <a:gd name="connsiteX4689" fmla="*/ 6436381 w 10800000"/>
              <a:gd name="connsiteY4689" fmla="*/ 2024762 h 2160000"/>
              <a:gd name="connsiteX4690" fmla="*/ 6436416 w 10800000"/>
              <a:gd name="connsiteY4690" fmla="*/ 2024762 h 2160000"/>
              <a:gd name="connsiteX4691" fmla="*/ 6436453 w 10800000"/>
              <a:gd name="connsiteY4691" fmla="*/ 2024780 h 2160000"/>
              <a:gd name="connsiteX4692" fmla="*/ 6436488 w 10800000"/>
              <a:gd name="connsiteY4692" fmla="*/ 2024799 h 2160000"/>
              <a:gd name="connsiteX4693" fmla="*/ 6436525 w 10800000"/>
              <a:gd name="connsiteY4693" fmla="*/ 2024817 h 2160000"/>
              <a:gd name="connsiteX4694" fmla="*/ 6436560 w 10800000"/>
              <a:gd name="connsiteY4694" fmla="*/ 2024836 h 2160000"/>
              <a:gd name="connsiteX4695" fmla="*/ 6436560 w 10800000"/>
              <a:gd name="connsiteY4695" fmla="*/ 2024854 h 2160000"/>
              <a:gd name="connsiteX4696" fmla="*/ 6436597 w 10800000"/>
              <a:gd name="connsiteY4696" fmla="*/ 2024873 h 2160000"/>
              <a:gd name="connsiteX4697" fmla="*/ 6436597 w 10800000"/>
              <a:gd name="connsiteY4697" fmla="*/ 2024891 h 2160000"/>
              <a:gd name="connsiteX4698" fmla="*/ 6436632 w 10800000"/>
              <a:gd name="connsiteY4698" fmla="*/ 2024891 h 2160000"/>
              <a:gd name="connsiteX4699" fmla="*/ 6436632 w 10800000"/>
              <a:gd name="connsiteY4699" fmla="*/ 2024910 h 2160000"/>
              <a:gd name="connsiteX4700" fmla="*/ 6436668 w 10800000"/>
              <a:gd name="connsiteY4700" fmla="*/ 2024928 h 2160000"/>
              <a:gd name="connsiteX4701" fmla="*/ 6436668 w 10800000"/>
              <a:gd name="connsiteY4701" fmla="*/ 2024947 h 2160000"/>
              <a:gd name="connsiteX4702" fmla="*/ 6436704 w 10800000"/>
              <a:gd name="connsiteY4702" fmla="*/ 2024947 h 2160000"/>
              <a:gd name="connsiteX4703" fmla="*/ 6436704 w 10800000"/>
              <a:gd name="connsiteY4703" fmla="*/ 2024965 h 2160000"/>
              <a:gd name="connsiteX4704" fmla="*/ 6436704 w 10800000"/>
              <a:gd name="connsiteY4704" fmla="*/ 2024984 h 2160000"/>
              <a:gd name="connsiteX4705" fmla="*/ 6436740 w 10800000"/>
              <a:gd name="connsiteY4705" fmla="*/ 2025002 h 2160000"/>
              <a:gd name="connsiteX4706" fmla="*/ 6436740 w 10800000"/>
              <a:gd name="connsiteY4706" fmla="*/ 2025021 h 2160000"/>
              <a:gd name="connsiteX4707" fmla="*/ 6436740 w 10800000"/>
              <a:gd name="connsiteY4707" fmla="*/ 2025039 h 2160000"/>
              <a:gd name="connsiteX4708" fmla="*/ 6436776 w 10800000"/>
              <a:gd name="connsiteY4708" fmla="*/ 2025058 h 2160000"/>
              <a:gd name="connsiteX4709" fmla="*/ 6436776 w 10800000"/>
              <a:gd name="connsiteY4709" fmla="*/ 2025076 h 2160000"/>
              <a:gd name="connsiteX4710" fmla="*/ 6436776 w 10800000"/>
              <a:gd name="connsiteY4710" fmla="*/ 2025095 h 2160000"/>
              <a:gd name="connsiteX4711" fmla="*/ 6436812 w 10800000"/>
              <a:gd name="connsiteY4711" fmla="*/ 2025113 h 2160000"/>
              <a:gd name="connsiteX4712" fmla="*/ 6436812 w 10800000"/>
              <a:gd name="connsiteY4712" fmla="*/ 2025132 h 2160000"/>
              <a:gd name="connsiteX4713" fmla="*/ 6436812 w 10800000"/>
              <a:gd name="connsiteY4713" fmla="*/ 2025150 h 2160000"/>
              <a:gd name="connsiteX4714" fmla="*/ 6436812 w 10800000"/>
              <a:gd name="connsiteY4714" fmla="*/ 2025169 h 2160000"/>
              <a:gd name="connsiteX4715" fmla="*/ 6436812 w 10800000"/>
              <a:gd name="connsiteY4715" fmla="*/ 2025187 h 2160000"/>
              <a:gd name="connsiteX4716" fmla="*/ 6436849 w 10800000"/>
              <a:gd name="connsiteY4716" fmla="*/ 2025206 h 2160000"/>
              <a:gd name="connsiteX4717" fmla="*/ 6436849 w 10800000"/>
              <a:gd name="connsiteY4717" fmla="*/ 2025224 h 2160000"/>
              <a:gd name="connsiteX4718" fmla="*/ 6436849 w 10800000"/>
              <a:gd name="connsiteY4718" fmla="*/ 2025243 h 2160000"/>
              <a:gd name="connsiteX4719" fmla="*/ 6436849 w 10800000"/>
              <a:gd name="connsiteY4719" fmla="*/ 2025261 h 2160000"/>
              <a:gd name="connsiteX4720" fmla="*/ 6436849 w 10800000"/>
              <a:gd name="connsiteY4720" fmla="*/ 2025280 h 2160000"/>
              <a:gd name="connsiteX4721" fmla="*/ 6436849 w 10800000"/>
              <a:gd name="connsiteY4721" fmla="*/ 2025298 h 2160000"/>
              <a:gd name="connsiteX4722" fmla="*/ 6436849 w 10800000"/>
              <a:gd name="connsiteY4722" fmla="*/ 2025317 h 2160000"/>
              <a:gd name="connsiteX4723" fmla="*/ 6436849 w 10800000"/>
              <a:gd name="connsiteY4723" fmla="*/ 2025335 h 2160000"/>
              <a:gd name="connsiteX4724" fmla="*/ 6436849 w 10800000"/>
              <a:gd name="connsiteY4724" fmla="*/ 2025354 h 2160000"/>
              <a:gd name="connsiteX4725" fmla="*/ 6436849 w 10800000"/>
              <a:gd name="connsiteY4725" fmla="*/ 2025372 h 2160000"/>
              <a:gd name="connsiteX4726" fmla="*/ 6436849 w 10800000"/>
              <a:gd name="connsiteY4726" fmla="*/ 2025391 h 2160000"/>
              <a:gd name="connsiteX4727" fmla="*/ 6436849 w 10800000"/>
              <a:gd name="connsiteY4727" fmla="*/ 2025409 h 2160000"/>
              <a:gd name="connsiteX4728" fmla="*/ 6436849 w 10800000"/>
              <a:gd name="connsiteY4728" fmla="*/ 2025428 h 2160000"/>
              <a:gd name="connsiteX4729" fmla="*/ 6436849 w 10800000"/>
              <a:gd name="connsiteY4729" fmla="*/ 2025446 h 2160000"/>
              <a:gd name="connsiteX4730" fmla="*/ 6436849 w 10800000"/>
              <a:gd name="connsiteY4730" fmla="*/ 2025465 h 2160000"/>
              <a:gd name="connsiteX4731" fmla="*/ 6436849 w 10800000"/>
              <a:gd name="connsiteY4731" fmla="*/ 2025483 h 2160000"/>
              <a:gd name="connsiteX4732" fmla="*/ 6436849 w 10800000"/>
              <a:gd name="connsiteY4732" fmla="*/ 2025502 h 2160000"/>
              <a:gd name="connsiteX4733" fmla="*/ 6436849 w 10800000"/>
              <a:gd name="connsiteY4733" fmla="*/ 2025520 h 2160000"/>
              <a:gd name="connsiteX4734" fmla="*/ 6436849 w 10800000"/>
              <a:gd name="connsiteY4734" fmla="*/ 2025539 h 2160000"/>
              <a:gd name="connsiteX4735" fmla="*/ 6436849 w 10800000"/>
              <a:gd name="connsiteY4735" fmla="*/ 2025557 h 2160000"/>
              <a:gd name="connsiteX4736" fmla="*/ 6436849 w 10800000"/>
              <a:gd name="connsiteY4736" fmla="*/ 2025576 h 2160000"/>
              <a:gd name="connsiteX4737" fmla="*/ 6436849 w 10800000"/>
              <a:gd name="connsiteY4737" fmla="*/ 2025594 h 2160000"/>
              <a:gd name="connsiteX4738" fmla="*/ 6436849 w 10800000"/>
              <a:gd name="connsiteY4738" fmla="*/ 2025613 h 2160000"/>
              <a:gd name="connsiteX4739" fmla="*/ 6436849 w 10800000"/>
              <a:gd name="connsiteY4739" fmla="*/ 2025631 h 2160000"/>
              <a:gd name="connsiteX4740" fmla="*/ 6436812 w 10800000"/>
              <a:gd name="connsiteY4740" fmla="*/ 2025650 h 2160000"/>
              <a:gd name="connsiteX4741" fmla="*/ 6436812 w 10800000"/>
              <a:gd name="connsiteY4741" fmla="*/ 2025668 h 2160000"/>
              <a:gd name="connsiteX4742" fmla="*/ 6436812 w 10800000"/>
              <a:gd name="connsiteY4742" fmla="*/ 2025687 h 2160000"/>
              <a:gd name="connsiteX4743" fmla="*/ 6436812 w 10800000"/>
              <a:gd name="connsiteY4743" fmla="*/ 2025705 h 2160000"/>
              <a:gd name="connsiteX4744" fmla="*/ 6436776 w 10800000"/>
              <a:gd name="connsiteY4744" fmla="*/ 2025724 h 2160000"/>
              <a:gd name="connsiteX4745" fmla="*/ 6436776 w 10800000"/>
              <a:gd name="connsiteY4745" fmla="*/ 2025742 h 2160000"/>
              <a:gd name="connsiteX4746" fmla="*/ 6436776 w 10800000"/>
              <a:gd name="connsiteY4746" fmla="*/ 2025761 h 2160000"/>
              <a:gd name="connsiteX4747" fmla="*/ 6436776 w 10800000"/>
              <a:gd name="connsiteY4747" fmla="*/ 2025779 h 2160000"/>
              <a:gd name="connsiteX4748" fmla="*/ 6436740 w 10800000"/>
              <a:gd name="connsiteY4748" fmla="*/ 2025798 h 2160000"/>
              <a:gd name="connsiteX4749" fmla="*/ 6436740 w 10800000"/>
              <a:gd name="connsiteY4749" fmla="*/ 2025816 h 2160000"/>
              <a:gd name="connsiteX4750" fmla="*/ 6436740 w 10800000"/>
              <a:gd name="connsiteY4750" fmla="*/ 2025835 h 2160000"/>
              <a:gd name="connsiteX4751" fmla="*/ 6436704 w 10800000"/>
              <a:gd name="connsiteY4751" fmla="*/ 2025853 h 2160000"/>
              <a:gd name="connsiteX4752" fmla="*/ 6436704 w 10800000"/>
              <a:gd name="connsiteY4752" fmla="*/ 2025872 h 2160000"/>
              <a:gd name="connsiteX4753" fmla="*/ 6436668 w 10800000"/>
              <a:gd name="connsiteY4753" fmla="*/ 2025890 h 2160000"/>
              <a:gd name="connsiteX4754" fmla="*/ 6436668 w 10800000"/>
              <a:gd name="connsiteY4754" fmla="*/ 2025909 h 2160000"/>
              <a:gd name="connsiteX4755" fmla="*/ 6436632 w 10800000"/>
              <a:gd name="connsiteY4755" fmla="*/ 2025927 h 2160000"/>
              <a:gd name="connsiteX4756" fmla="*/ 6436597 w 10800000"/>
              <a:gd name="connsiteY4756" fmla="*/ 2025946 h 2160000"/>
              <a:gd name="connsiteX4757" fmla="*/ 6436597 w 10800000"/>
              <a:gd name="connsiteY4757" fmla="*/ 2025964 h 2160000"/>
              <a:gd name="connsiteX4758" fmla="*/ 6436560 w 10800000"/>
              <a:gd name="connsiteY4758" fmla="*/ 2025983 h 2160000"/>
              <a:gd name="connsiteX4759" fmla="*/ 6436560 w 10800000"/>
              <a:gd name="connsiteY4759" fmla="*/ 2026001 h 2160000"/>
              <a:gd name="connsiteX4760" fmla="*/ 6436525 w 10800000"/>
              <a:gd name="connsiteY4760" fmla="*/ 2026001 h 2160000"/>
              <a:gd name="connsiteX4761" fmla="*/ 6436525 w 10800000"/>
              <a:gd name="connsiteY4761" fmla="*/ 2026020 h 2160000"/>
              <a:gd name="connsiteX4762" fmla="*/ 6436488 w 10800000"/>
              <a:gd name="connsiteY4762" fmla="*/ 2026020 h 2160000"/>
              <a:gd name="connsiteX4763" fmla="*/ 6436488 w 10800000"/>
              <a:gd name="connsiteY4763" fmla="*/ 2026038 h 2160000"/>
              <a:gd name="connsiteX4764" fmla="*/ 6436453 w 10800000"/>
              <a:gd name="connsiteY4764" fmla="*/ 2026038 h 2160000"/>
              <a:gd name="connsiteX4765" fmla="*/ 6436453 w 10800000"/>
              <a:gd name="connsiteY4765" fmla="*/ 2026057 h 2160000"/>
              <a:gd name="connsiteX4766" fmla="*/ 6436416 w 10800000"/>
              <a:gd name="connsiteY4766" fmla="*/ 2026057 h 2160000"/>
              <a:gd name="connsiteX4767" fmla="*/ 6436416 w 10800000"/>
              <a:gd name="connsiteY4767" fmla="*/ 2026075 h 2160000"/>
              <a:gd name="connsiteX4768" fmla="*/ 6436381 w 10800000"/>
              <a:gd name="connsiteY4768" fmla="*/ 2026075 h 2160000"/>
              <a:gd name="connsiteX4769" fmla="*/ 6436344 w 10800000"/>
              <a:gd name="connsiteY4769" fmla="*/ 2026094 h 2160000"/>
              <a:gd name="connsiteX4770" fmla="*/ 6436309 w 10800000"/>
              <a:gd name="connsiteY4770" fmla="*/ 2026094 h 2160000"/>
              <a:gd name="connsiteX4771" fmla="*/ 6436272 w 10800000"/>
              <a:gd name="connsiteY4771" fmla="*/ 2026112 h 2160000"/>
              <a:gd name="connsiteX4772" fmla="*/ 6436236 w 10800000"/>
              <a:gd name="connsiteY4772" fmla="*/ 2026112 h 2160000"/>
              <a:gd name="connsiteX4773" fmla="*/ 6436200 w 10800000"/>
              <a:gd name="connsiteY4773" fmla="*/ 2026112 h 2160000"/>
              <a:gd name="connsiteX4774" fmla="*/ 6436164 w 10800000"/>
              <a:gd name="connsiteY4774" fmla="*/ 2026112 h 2160000"/>
              <a:gd name="connsiteX4775" fmla="*/ 6436056 w 10800000"/>
              <a:gd name="connsiteY4775" fmla="*/ 2026112 h 2160000"/>
              <a:gd name="connsiteX4776" fmla="*/ 6526392 w 10800000"/>
              <a:gd name="connsiteY4776" fmla="*/ 2026463 h 2160000"/>
              <a:gd name="connsiteX4777" fmla="*/ 6525095 w 10800000"/>
              <a:gd name="connsiteY4777" fmla="*/ 2025058 h 2160000"/>
              <a:gd name="connsiteX4778" fmla="*/ 6526500 w 10800000"/>
              <a:gd name="connsiteY4778" fmla="*/ 2023652 h 2160000"/>
              <a:gd name="connsiteX4779" fmla="*/ 6526536 w 10800000"/>
              <a:gd name="connsiteY4779" fmla="*/ 2023652 h 2160000"/>
              <a:gd name="connsiteX4780" fmla="*/ 6526860 w 10800000"/>
              <a:gd name="connsiteY4780" fmla="*/ 2023708 h 2160000"/>
              <a:gd name="connsiteX4781" fmla="*/ 6527112 w 10800000"/>
              <a:gd name="connsiteY4781" fmla="*/ 2023782 h 2160000"/>
              <a:gd name="connsiteX4782" fmla="*/ 6527255 w 10800000"/>
              <a:gd name="connsiteY4782" fmla="*/ 2023837 h 2160000"/>
              <a:gd name="connsiteX4783" fmla="*/ 6527400 w 10800000"/>
              <a:gd name="connsiteY4783" fmla="*/ 2023948 h 2160000"/>
              <a:gd name="connsiteX4784" fmla="*/ 6527472 w 10800000"/>
              <a:gd name="connsiteY4784" fmla="*/ 2023985 h 2160000"/>
              <a:gd name="connsiteX4785" fmla="*/ 6527544 w 10800000"/>
              <a:gd name="connsiteY4785" fmla="*/ 2024040 h 2160000"/>
              <a:gd name="connsiteX4786" fmla="*/ 6527544 w 10800000"/>
              <a:gd name="connsiteY4786" fmla="*/ 2024059 h 2160000"/>
              <a:gd name="connsiteX4787" fmla="*/ 6527616 w 10800000"/>
              <a:gd name="connsiteY4787" fmla="*/ 2024114 h 2160000"/>
              <a:gd name="connsiteX4788" fmla="*/ 6527724 w 10800000"/>
              <a:gd name="connsiteY4788" fmla="*/ 2024225 h 2160000"/>
              <a:gd name="connsiteX4789" fmla="*/ 6527796 w 10800000"/>
              <a:gd name="connsiteY4789" fmla="*/ 2024318 h 2160000"/>
              <a:gd name="connsiteX4790" fmla="*/ 6527868 w 10800000"/>
              <a:gd name="connsiteY4790" fmla="*/ 2024410 h 2160000"/>
              <a:gd name="connsiteX4791" fmla="*/ 6527940 w 10800000"/>
              <a:gd name="connsiteY4791" fmla="*/ 2024576 h 2160000"/>
              <a:gd name="connsiteX4792" fmla="*/ 6528048 w 10800000"/>
              <a:gd name="connsiteY4792" fmla="*/ 2024965 h 2160000"/>
              <a:gd name="connsiteX4793" fmla="*/ 6528048 w 10800000"/>
              <a:gd name="connsiteY4793" fmla="*/ 2025057 h 2160000"/>
              <a:gd name="connsiteX4794" fmla="*/ 6527976 w 10800000"/>
              <a:gd name="connsiteY4794" fmla="*/ 2025464 h 2160000"/>
              <a:gd name="connsiteX4795" fmla="*/ 6527904 w 10800000"/>
              <a:gd name="connsiteY4795" fmla="*/ 2025667 h 2160000"/>
              <a:gd name="connsiteX4796" fmla="*/ 6527832 w 10800000"/>
              <a:gd name="connsiteY4796" fmla="*/ 2025760 h 2160000"/>
              <a:gd name="connsiteX4797" fmla="*/ 6527760 w 10800000"/>
              <a:gd name="connsiteY4797" fmla="*/ 2025852 h 2160000"/>
              <a:gd name="connsiteX4798" fmla="*/ 6527724 w 10800000"/>
              <a:gd name="connsiteY4798" fmla="*/ 2025908 h 2160000"/>
              <a:gd name="connsiteX4799" fmla="*/ 6527652 w 10800000"/>
              <a:gd name="connsiteY4799" fmla="*/ 2025963 h 2160000"/>
              <a:gd name="connsiteX4800" fmla="*/ 6527544 w 10800000"/>
              <a:gd name="connsiteY4800" fmla="*/ 2026074 h 2160000"/>
              <a:gd name="connsiteX4801" fmla="*/ 6527436 w 10800000"/>
              <a:gd name="connsiteY4801" fmla="*/ 2026166 h 2160000"/>
              <a:gd name="connsiteX4802" fmla="*/ 6527364 w 10800000"/>
              <a:gd name="connsiteY4802" fmla="*/ 2026203 h 2160000"/>
              <a:gd name="connsiteX4803" fmla="*/ 6527255 w 10800000"/>
              <a:gd name="connsiteY4803" fmla="*/ 2026259 h 2160000"/>
              <a:gd name="connsiteX4804" fmla="*/ 6527112 w 10800000"/>
              <a:gd name="connsiteY4804" fmla="*/ 2026333 h 2160000"/>
              <a:gd name="connsiteX4805" fmla="*/ 6526860 w 10800000"/>
              <a:gd name="connsiteY4805" fmla="*/ 2026425 h 2160000"/>
              <a:gd name="connsiteX4806" fmla="*/ 6526500 w 10800000"/>
              <a:gd name="connsiteY4806" fmla="*/ 2026462 h 2160000"/>
              <a:gd name="connsiteX4807" fmla="*/ 6526392 w 10800000"/>
              <a:gd name="connsiteY4807" fmla="*/ 2026462 h 2160000"/>
              <a:gd name="connsiteX4808" fmla="*/ 6617051 w 10800000"/>
              <a:gd name="connsiteY4808" fmla="*/ 2027166 h 2160000"/>
              <a:gd name="connsiteX4809" fmla="*/ 6614423 w 10800000"/>
              <a:gd name="connsiteY4809" fmla="*/ 2024355 h 2160000"/>
              <a:gd name="connsiteX4810" fmla="*/ 6617231 w 10800000"/>
              <a:gd name="connsiteY4810" fmla="*/ 2021562 h 2160000"/>
              <a:gd name="connsiteX4811" fmla="*/ 6620075 w 10800000"/>
              <a:gd name="connsiteY4811" fmla="*/ 2024355 h 2160000"/>
              <a:gd name="connsiteX4812" fmla="*/ 6617267 w 10800000"/>
              <a:gd name="connsiteY4812" fmla="*/ 2027166 h 2160000"/>
              <a:gd name="connsiteX4813" fmla="*/ 6617231 w 10800000"/>
              <a:gd name="connsiteY4813" fmla="*/ 2027166 h 2160000"/>
              <a:gd name="connsiteX4814" fmla="*/ 6708142 w 10800000"/>
              <a:gd name="connsiteY4814" fmla="*/ 2028055 h 2160000"/>
              <a:gd name="connsiteX4815" fmla="*/ 6703534 w 10800000"/>
              <a:gd name="connsiteY4815" fmla="*/ 2023499 h 2160000"/>
              <a:gd name="connsiteX4816" fmla="*/ 6703534 w 10800000"/>
              <a:gd name="connsiteY4816" fmla="*/ 2023486 h 2160000"/>
              <a:gd name="connsiteX4817" fmla="*/ 6708106 w 10800000"/>
              <a:gd name="connsiteY4817" fmla="*/ 2018916 h 2160000"/>
              <a:gd name="connsiteX4818" fmla="*/ 6708142 w 10800000"/>
              <a:gd name="connsiteY4818" fmla="*/ 2018916 h 2160000"/>
              <a:gd name="connsiteX4819" fmla="*/ 6712715 w 10800000"/>
              <a:gd name="connsiteY4819" fmla="*/ 2023472 h 2160000"/>
              <a:gd name="connsiteX4820" fmla="*/ 6712715 w 10800000"/>
              <a:gd name="connsiteY4820" fmla="*/ 2023486 h 2160000"/>
              <a:gd name="connsiteX4821" fmla="*/ 6708142 w 10800000"/>
              <a:gd name="connsiteY4821" fmla="*/ 2028055 h 2160000"/>
              <a:gd name="connsiteX4822" fmla="*/ 6799198 w 10800000"/>
              <a:gd name="connsiteY4822" fmla="*/ 2029109 h 2160000"/>
              <a:gd name="connsiteX4823" fmla="*/ 6792501 w 10800000"/>
              <a:gd name="connsiteY4823" fmla="*/ 2022451 h 2160000"/>
              <a:gd name="connsiteX4824" fmla="*/ 6792501 w 10800000"/>
              <a:gd name="connsiteY4824" fmla="*/ 2022431 h 2160000"/>
              <a:gd name="connsiteX4825" fmla="*/ 6799198 w 10800000"/>
              <a:gd name="connsiteY4825" fmla="*/ 2015772 h 2160000"/>
              <a:gd name="connsiteX4826" fmla="*/ 6805895 w 10800000"/>
              <a:gd name="connsiteY4826" fmla="*/ 2022431 h 2160000"/>
              <a:gd name="connsiteX4827" fmla="*/ 6799198 w 10800000"/>
              <a:gd name="connsiteY4827" fmla="*/ 2029109 h 2160000"/>
              <a:gd name="connsiteX4828" fmla="*/ 6890253 w 10800000"/>
              <a:gd name="connsiteY4828" fmla="*/ 2030145 h 2160000"/>
              <a:gd name="connsiteX4829" fmla="*/ 6881432 w 10800000"/>
              <a:gd name="connsiteY4829" fmla="*/ 2021377 h 2160000"/>
              <a:gd name="connsiteX4830" fmla="*/ 6890253 w 10800000"/>
              <a:gd name="connsiteY4830" fmla="*/ 2012609 h 2160000"/>
              <a:gd name="connsiteX4831" fmla="*/ 6899110 w 10800000"/>
              <a:gd name="connsiteY4831" fmla="*/ 2021369 h 2160000"/>
              <a:gd name="connsiteX4832" fmla="*/ 6899110 w 10800000"/>
              <a:gd name="connsiteY4832" fmla="*/ 2021377 h 2160000"/>
              <a:gd name="connsiteX4833" fmla="*/ 6890253 w 10800000"/>
              <a:gd name="connsiteY4833" fmla="*/ 2030145 h 2160000"/>
              <a:gd name="connsiteX4834" fmla="*/ 6981344 w 10800000"/>
              <a:gd name="connsiteY4834" fmla="*/ 2031199 h 2160000"/>
              <a:gd name="connsiteX4835" fmla="*/ 6970399 w 10800000"/>
              <a:gd name="connsiteY4835" fmla="*/ 2020322 h 2160000"/>
              <a:gd name="connsiteX4836" fmla="*/ 6981344 w 10800000"/>
              <a:gd name="connsiteY4836" fmla="*/ 2009446 h 2160000"/>
              <a:gd name="connsiteX4837" fmla="*/ 6992290 w 10800000"/>
              <a:gd name="connsiteY4837" fmla="*/ 2020322 h 2160000"/>
              <a:gd name="connsiteX4838" fmla="*/ 6981344 w 10800000"/>
              <a:gd name="connsiteY4838" fmla="*/ 2031199 h 2160000"/>
              <a:gd name="connsiteX4839" fmla="*/ 7072580 w 10800000"/>
              <a:gd name="connsiteY4839" fmla="*/ 2032438 h 2160000"/>
              <a:gd name="connsiteX4840" fmla="*/ 7059150 w 10800000"/>
              <a:gd name="connsiteY4840" fmla="*/ 2019104 h 2160000"/>
              <a:gd name="connsiteX4841" fmla="*/ 7059150 w 10800000"/>
              <a:gd name="connsiteY4841" fmla="*/ 2019101 h 2160000"/>
              <a:gd name="connsiteX4842" fmla="*/ 7072580 w 10800000"/>
              <a:gd name="connsiteY4842" fmla="*/ 2005765 h 2160000"/>
              <a:gd name="connsiteX4843" fmla="*/ 7086010 w 10800000"/>
              <a:gd name="connsiteY4843" fmla="*/ 2019099 h 2160000"/>
              <a:gd name="connsiteX4844" fmla="*/ 7086010 w 10800000"/>
              <a:gd name="connsiteY4844" fmla="*/ 2019101 h 2160000"/>
              <a:gd name="connsiteX4845" fmla="*/ 7072580 w 10800000"/>
              <a:gd name="connsiteY4845" fmla="*/ 2032438 h 2160000"/>
              <a:gd name="connsiteX4846" fmla="*/ 7163671 w 10800000"/>
              <a:gd name="connsiteY4846" fmla="*/ 2033493 h 2160000"/>
              <a:gd name="connsiteX4847" fmla="*/ 7148117 w 10800000"/>
              <a:gd name="connsiteY4847" fmla="*/ 2018056 h 2160000"/>
              <a:gd name="connsiteX4848" fmla="*/ 7148117 w 10800000"/>
              <a:gd name="connsiteY4848" fmla="*/ 2018047 h 2160000"/>
              <a:gd name="connsiteX4849" fmla="*/ 7163635 w 10800000"/>
              <a:gd name="connsiteY4849" fmla="*/ 2002601 h 2160000"/>
              <a:gd name="connsiteX4850" fmla="*/ 7163671 w 10800000"/>
              <a:gd name="connsiteY4850" fmla="*/ 2002601 h 2160000"/>
              <a:gd name="connsiteX4851" fmla="*/ 7179189 w 10800000"/>
              <a:gd name="connsiteY4851" fmla="*/ 2018038 h 2160000"/>
              <a:gd name="connsiteX4852" fmla="*/ 7179189 w 10800000"/>
              <a:gd name="connsiteY4852" fmla="*/ 2018047 h 2160000"/>
              <a:gd name="connsiteX4853" fmla="*/ 7163671 w 10800000"/>
              <a:gd name="connsiteY4853" fmla="*/ 2033493 h 2160000"/>
              <a:gd name="connsiteX4854" fmla="*/ 7254726 w 10800000"/>
              <a:gd name="connsiteY4854" fmla="*/ 2034547 h 2160000"/>
              <a:gd name="connsiteX4855" fmla="*/ 7237085 w 10800000"/>
              <a:gd name="connsiteY4855" fmla="*/ 2017008 h 2160000"/>
              <a:gd name="connsiteX4856" fmla="*/ 7237085 w 10800000"/>
              <a:gd name="connsiteY4856" fmla="*/ 2016993 h 2160000"/>
              <a:gd name="connsiteX4857" fmla="*/ 7254726 w 10800000"/>
              <a:gd name="connsiteY4857" fmla="*/ 1999438 h 2160000"/>
              <a:gd name="connsiteX4858" fmla="*/ 7272369 w 10800000"/>
              <a:gd name="connsiteY4858" fmla="*/ 2016993 h 2160000"/>
              <a:gd name="connsiteX4859" fmla="*/ 7254726 w 10800000"/>
              <a:gd name="connsiteY4859" fmla="*/ 2034547 h 2160000"/>
              <a:gd name="connsiteX4860" fmla="*/ 7345818 w 10800000"/>
              <a:gd name="connsiteY4860" fmla="*/ 2035602 h 2160000"/>
              <a:gd name="connsiteX4861" fmla="*/ 7326016 w 10800000"/>
              <a:gd name="connsiteY4861" fmla="*/ 2015960 h 2160000"/>
              <a:gd name="connsiteX4862" fmla="*/ 7326016 w 10800000"/>
              <a:gd name="connsiteY4862" fmla="*/ 2015938 h 2160000"/>
              <a:gd name="connsiteX4863" fmla="*/ 7345818 w 10800000"/>
              <a:gd name="connsiteY4863" fmla="*/ 1996294 h 2160000"/>
              <a:gd name="connsiteX4864" fmla="*/ 7365585 w 10800000"/>
              <a:gd name="connsiteY4864" fmla="*/ 2015938 h 2160000"/>
              <a:gd name="connsiteX4865" fmla="*/ 7345818 w 10800000"/>
              <a:gd name="connsiteY4865" fmla="*/ 2035602 h 2160000"/>
              <a:gd name="connsiteX4866" fmla="*/ 7436873 w 10800000"/>
              <a:gd name="connsiteY4866" fmla="*/ 2036638 h 2160000"/>
              <a:gd name="connsiteX4867" fmla="*/ 7414983 w 10800000"/>
              <a:gd name="connsiteY4867" fmla="*/ 2014884 h 2160000"/>
              <a:gd name="connsiteX4868" fmla="*/ 7436873 w 10800000"/>
              <a:gd name="connsiteY4868" fmla="*/ 1993131 h 2160000"/>
              <a:gd name="connsiteX4869" fmla="*/ 7458764 w 10800000"/>
              <a:gd name="connsiteY4869" fmla="*/ 2014874 h 2160000"/>
              <a:gd name="connsiteX4870" fmla="*/ 7458764 w 10800000"/>
              <a:gd name="connsiteY4870" fmla="*/ 2014884 h 2160000"/>
              <a:gd name="connsiteX4871" fmla="*/ 7436873 w 10800000"/>
              <a:gd name="connsiteY4871" fmla="*/ 2036638 h 2160000"/>
              <a:gd name="connsiteX4872" fmla="*/ 7527929 w 10800000"/>
              <a:gd name="connsiteY4872" fmla="*/ 2037692 h 2160000"/>
              <a:gd name="connsiteX4873" fmla="*/ 7503950 w 10800000"/>
              <a:gd name="connsiteY4873" fmla="*/ 2013830 h 2160000"/>
              <a:gd name="connsiteX4874" fmla="*/ 7527929 w 10800000"/>
              <a:gd name="connsiteY4874" fmla="*/ 1989967 h 2160000"/>
              <a:gd name="connsiteX4875" fmla="*/ 7551944 w 10800000"/>
              <a:gd name="connsiteY4875" fmla="*/ 2013830 h 2160000"/>
              <a:gd name="connsiteX4876" fmla="*/ 7527929 w 10800000"/>
              <a:gd name="connsiteY4876" fmla="*/ 2037692 h 2160000"/>
              <a:gd name="connsiteX4877" fmla="*/ 7619020 w 10800000"/>
              <a:gd name="connsiteY4877" fmla="*/ 2038746 h 2160000"/>
              <a:gd name="connsiteX4878" fmla="*/ 7592881 w 10800000"/>
              <a:gd name="connsiteY4878" fmla="*/ 2012779 h 2160000"/>
              <a:gd name="connsiteX4879" fmla="*/ 7592881 w 10800000"/>
              <a:gd name="connsiteY4879" fmla="*/ 2012775 h 2160000"/>
              <a:gd name="connsiteX4880" fmla="*/ 7619020 w 10800000"/>
              <a:gd name="connsiteY4880" fmla="*/ 1986804 h 2160000"/>
              <a:gd name="connsiteX4881" fmla="*/ 7645123 w 10800000"/>
              <a:gd name="connsiteY4881" fmla="*/ 2012772 h 2160000"/>
              <a:gd name="connsiteX4882" fmla="*/ 7645123 w 10800000"/>
              <a:gd name="connsiteY4882" fmla="*/ 2012775 h 2160000"/>
              <a:gd name="connsiteX4883" fmla="*/ 7619020 w 10800000"/>
              <a:gd name="connsiteY4883" fmla="*/ 2038746 h 2160000"/>
              <a:gd name="connsiteX4884" fmla="*/ 7710256 w 10800000"/>
              <a:gd name="connsiteY4884" fmla="*/ 2039986 h 2160000"/>
              <a:gd name="connsiteX4885" fmla="*/ 7681668 w 10800000"/>
              <a:gd name="connsiteY4885" fmla="*/ 2011565 h 2160000"/>
              <a:gd name="connsiteX4886" fmla="*/ 7681668 w 10800000"/>
              <a:gd name="connsiteY4886" fmla="*/ 2011554 h 2160000"/>
              <a:gd name="connsiteX4887" fmla="*/ 7710256 w 10800000"/>
              <a:gd name="connsiteY4887" fmla="*/ 1983123 h 2160000"/>
              <a:gd name="connsiteX4888" fmla="*/ 7738843 w 10800000"/>
              <a:gd name="connsiteY4888" fmla="*/ 2011544 h 2160000"/>
              <a:gd name="connsiteX4889" fmla="*/ 7738843 w 10800000"/>
              <a:gd name="connsiteY4889" fmla="*/ 2011554 h 2160000"/>
              <a:gd name="connsiteX4890" fmla="*/ 7710256 w 10800000"/>
              <a:gd name="connsiteY4890" fmla="*/ 2039986 h 2160000"/>
              <a:gd name="connsiteX4891" fmla="*/ 7801347 w 10800000"/>
              <a:gd name="connsiteY4891" fmla="*/ 2041040 h 2160000"/>
              <a:gd name="connsiteX4892" fmla="*/ 7770635 w 10800000"/>
              <a:gd name="connsiteY4892" fmla="*/ 2010517 h 2160000"/>
              <a:gd name="connsiteX4893" fmla="*/ 7770635 w 10800000"/>
              <a:gd name="connsiteY4893" fmla="*/ 2010500 h 2160000"/>
              <a:gd name="connsiteX4894" fmla="*/ 7801311 w 10800000"/>
              <a:gd name="connsiteY4894" fmla="*/ 1979960 h 2160000"/>
              <a:gd name="connsiteX4895" fmla="*/ 7801347 w 10800000"/>
              <a:gd name="connsiteY4895" fmla="*/ 1979960 h 2160000"/>
              <a:gd name="connsiteX4896" fmla="*/ 7832023 w 10800000"/>
              <a:gd name="connsiteY4896" fmla="*/ 2010500 h 2160000"/>
              <a:gd name="connsiteX4897" fmla="*/ 7801347 w 10800000"/>
              <a:gd name="connsiteY4897" fmla="*/ 2041040 h 2160000"/>
              <a:gd name="connsiteX4898" fmla="*/ 7892402 w 10800000"/>
              <a:gd name="connsiteY4898" fmla="*/ 2042076 h 2160000"/>
              <a:gd name="connsiteX4899" fmla="*/ 7859566 w 10800000"/>
              <a:gd name="connsiteY4899" fmla="*/ 2009446 h 2160000"/>
              <a:gd name="connsiteX4900" fmla="*/ 7892402 w 10800000"/>
              <a:gd name="connsiteY4900" fmla="*/ 1976815 h 2160000"/>
              <a:gd name="connsiteX4901" fmla="*/ 7925238 w 10800000"/>
              <a:gd name="connsiteY4901" fmla="*/ 2009441 h 2160000"/>
              <a:gd name="connsiteX4902" fmla="*/ 7925238 w 10800000"/>
              <a:gd name="connsiteY4902" fmla="*/ 2009446 h 2160000"/>
              <a:gd name="connsiteX4903" fmla="*/ 7892402 w 10800000"/>
              <a:gd name="connsiteY4903" fmla="*/ 2042076 h 2160000"/>
              <a:gd name="connsiteX4904" fmla="*/ 7983458 w 10800000"/>
              <a:gd name="connsiteY4904" fmla="*/ 2043130 h 2160000"/>
              <a:gd name="connsiteX4905" fmla="*/ 7948533 w 10800000"/>
              <a:gd name="connsiteY4905" fmla="*/ 2008391 h 2160000"/>
              <a:gd name="connsiteX4906" fmla="*/ 7983458 w 10800000"/>
              <a:gd name="connsiteY4906" fmla="*/ 1973652 h 2160000"/>
              <a:gd name="connsiteX4907" fmla="*/ 8018418 w 10800000"/>
              <a:gd name="connsiteY4907" fmla="*/ 2008391 h 2160000"/>
              <a:gd name="connsiteX4908" fmla="*/ 7983458 w 10800000"/>
              <a:gd name="connsiteY4908" fmla="*/ 2043130 h 2160000"/>
              <a:gd name="connsiteX4909" fmla="*/ 8074549 w 10800000"/>
              <a:gd name="connsiteY4909" fmla="*/ 2044185 h 2160000"/>
              <a:gd name="connsiteX4910" fmla="*/ 8037464 w 10800000"/>
              <a:gd name="connsiteY4910" fmla="*/ 2007337 h 2160000"/>
              <a:gd name="connsiteX4911" fmla="*/ 8074549 w 10800000"/>
              <a:gd name="connsiteY4911" fmla="*/ 1970489 h 2160000"/>
              <a:gd name="connsiteX4912" fmla="*/ 8111598 w 10800000"/>
              <a:gd name="connsiteY4912" fmla="*/ 2007337 h 2160000"/>
              <a:gd name="connsiteX4913" fmla="*/ 8074549 w 10800000"/>
              <a:gd name="connsiteY4913" fmla="*/ 2044185 h 2160000"/>
              <a:gd name="connsiteX4914" fmla="*/ 8165605 w 10800000"/>
              <a:gd name="connsiteY4914" fmla="*/ 2045239 h 2160000"/>
              <a:gd name="connsiteX4915" fmla="*/ 8126431 w 10800000"/>
              <a:gd name="connsiteY4915" fmla="*/ 2006283 h 2160000"/>
              <a:gd name="connsiteX4916" fmla="*/ 8165605 w 10800000"/>
              <a:gd name="connsiteY4916" fmla="*/ 1967345 h 2160000"/>
              <a:gd name="connsiteX4917" fmla="*/ 8204778 w 10800000"/>
              <a:gd name="connsiteY4917" fmla="*/ 2006283 h 2160000"/>
              <a:gd name="connsiteX4918" fmla="*/ 8165605 w 10800000"/>
              <a:gd name="connsiteY4918" fmla="*/ 2045239 h 2160000"/>
              <a:gd name="connsiteX4919" fmla="*/ 8256660 w 10800000"/>
              <a:gd name="connsiteY4919" fmla="*/ 2046293 h 2160000"/>
              <a:gd name="connsiteX4920" fmla="*/ 8215363 w 10800000"/>
              <a:gd name="connsiteY4920" fmla="*/ 2005239 h 2160000"/>
              <a:gd name="connsiteX4921" fmla="*/ 8215363 w 10800000"/>
              <a:gd name="connsiteY4921" fmla="*/ 2005228 h 2160000"/>
              <a:gd name="connsiteX4922" fmla="*/ 8256660 w 10800000"/>
              <a:gd name="connsiteY4922" fmla="*/ 1964181 h 2160000"/>
              <a:gd name="connsiteX4923" fmla="*/ 8297993 w 10800000"/>
              <a:gd name="connsiteY4923" fmla="*/ 2005228 h 2160000"/>
              <a:gd name="connsiteX4924" fmla="*/ 8256696 w 10800000"/>
              <a:gd name="connsiteY4924" fmla="*/ 2046293 h 2160000"/>
              <a:gd name="connsiteX4925" fmla="*/ 8256660 w 10800000"/>
              <a:gd name="connsiteY4925" fmla="*/ 2046293 h 2160000"/>
              <a:gd name="connsiteX4926" fmla="*/ 9388497 w 10800000"/>
              <a:gd name="connsiteY4926" fmla="*/ 2050289 h 2160000"/>
              <a:gd name="connsiteX4927" fmla="*/ 9395014 w 10800000"/>
              <a:gd name="connsiteY4927" fmla="*/ 2043038 h 2160000"/>
              <a:gd name="connsiteX4928" fmla="*/ 9394438 w 10800000"/>
              <a:gd name="connsiteY4928" fmla="*/ 2042557 h 2160000"/>
              <a:gd name="connsiteX4929" fmla="*/ 9386805 w 10800000"/>
              <a:gd name="connsiteY4929" fmla="*/ 2048310 h 2160000"/>
              <a:gd name="connsiteX4930" fmla="*/ 9388497 w 10800000"/>
              <a:gd name="connsiteY4930" fmla="*/ 2050289 h 2160000"/>
              <a:gd name="connsiteX4931" fmla="*/ 9297514 w 10800000"/>
              <a:gd name="connsiteY4931" fmla="*/ 2054784 h 2160000"/>
              <a:gd name="connsiteX4932" fmla="*/ 9307127 w 10800000"/>
              <a:gd name="connsiteY4932" fmla="*/ 2044055 h 2160000"/>
              <a:gd name="connsiteX4933" fmla="*/ 9303382 w 10800000"/>
              <a:gd name="connsiteY4933" fmla="*/ 2040744 h 2160000"/>
              <a:gd name="connsiteX4934" fmla="*/ 9292365 w 10800000"/>
              <a:gd name="connsiteY4934" fmla="*/ 2048976 h 2160000"/>
              <a:gd name="connsiteX4935" fmla="*/ 9297514 w 10800000"/>
              <a:gd name="connsiteY4935" fmla="*/ 2054784 h 2160000"/>
              <a:gd name="connsiteX4936" fmla="*/ 9206566 w 10800000"/>
              <a:gd name="connsiteY4936" fmla="*/ 2059612 h 2160000"/>
              <a:gd name="connsiteX4937" fmla="*/ 9219420 w 10800000"/>
              <a:gd name="connsiteY4937" fmla="*/ 2045036 h 2160000"/>
              <a:gd name="connsiteX4938" fmla="*/ 9212327 w 10800000"/>
              <a:gd name="connsiteY4938" fmla="*/ 2038857 h 2160000"/>
              <a:gd name="connsiteX4939" fmla="*/ 9197781 w 10800000"/>
              <a:gd name="connsiteY4939" fmla="*/ 2049623 h 2160000"/>
              <a:gd name="connsiteX4940" fmla="*/ 9206566 w 10800000"/>
              <a:gd name="connsiteY4940" fmla="*/ 2059612 h 2160000"/>
              <a:gd name="connsiteX4941" fmla="*/ 9115259 w 10800000"/>
              <a:gd name="connsiteY4941" fmla="*/ 2065420 h 2160000"/>
              <a:gd name="connsiteX4942" fmla="*/ 9131929 w 10800000"/>
              <a:gd name="connsiteY4942" fmla="*/ 2046090 h 2160000"/>
              <a:gd name="connsiteX4943" fmla="*/ 9121236 w 10800000"/>
              <a:gd name="connsiteY4943" fmla="*/ 2036896 h 2160000"/>
              <a:gd name="connsiteX4944" fmla="*/ 9102262 w 10800000"/>
              <a:gd name="connsiteY4944" fmla="*/ 2050530 h 2160000"/>
              <a:gd name="connsiteX4945" fmla="*/ 9115259 w 10800000"/>
              <a:gd name="connsiteY4945" fmla="*/ 2065420 h 2160000"/>
              <a:gd name="connsiteX4946" fmla="*/ 9024455 w 10800000"/>
              <a:gd name="connsiteY4946" fmla="*/ 2071654 h 2160000"/>
              <a:gd name="connsiteX4947" fmla="*/ 9045086 w 10800000"/>
              <a:gd name="connsiteY4947" fmla="*/ 2047348 h 2160000"/>
              <a:gd name="connsiteX4948" fmla="*/ 9029964 w 10800000"/>
              <a:gd name="connsiteY4948" fmla="*/ 2034473 h 2160000"/>
              <a:gd name="connsiteX4949" fmla="*/ 9006633 w 10800000"/>
              <a:gd name="connsiteY4949" fmla="*/ 2050937 h 2160000"/>
              <a:gd name="connsiteX4950" fmla="*/ 9024455 w 10800000"/>
              <a:gd name="connsiteY4950" fmla="*/ 2071654 h 2160000"/>
              <a:gd name="connsiteX4951" fmla="*/ 8933508 w 10800000"/>
              <a:gd name="connsiteY4951" fmla="*/ 2079146 h 2160000"/>
              <a:gd name="connsiteX4952" fmla="*/ 8958495 w 10800000"/>
              <a:gd name="connsiteY4952" fmla="*/ 2048328 h 2160000"/>
              <a:gd name="connsiteX4953" fmla="*/ 8938981 w 10800000"/>
              <a:gd name="connsiteY4953" fmla="*/ 2032106 h 2160000"/>
              <a:gd name="connsiteX4954" fmla="*/ 8910501 w 10800000"/>
              <a:gd name="connsiteY4954" fmla="*/ 2051491 h 2160000"/>
              <a:gd name="connsiteX4955" fmla="*/ 8933508 w 10800000"/>
              <a:gd name="connsiteY4955" fmla="*/ 2079146 h 2160000"/>
              <a:gd name="connsiteX4956" fmla="*/ 6795993 w 10800000"/>
              <a:gd name="connsiteY4956" fmla="*/ 2115438 h 2160000"/>
              <a:gd name="connsiteX4957" fmla="*/ 6795921 w 10800000"/>
              <a:gd name="connsiteY4957" fmla="*/ 2115420 h 2160000"/>
              <a:gd name="connsiteX4958" fmla="*/ 6795886 w 10800000"/>
              <a:gd name="connsiteY4958" fmla="*/ 2115420 h 2160000"/>
              <a:gd name="connsiteX4959" fmla="*/ 6795813 w 10800000"/>
              <a:gd name="connsiteY4959" fmla="*/ 2115401 h 2160000"/>
              <a:gd name="connsiteX4960" fmla="*/ 6795813 w 10800000"/>
              <a:gd name="connsiteY4960" fmla="*/ 2115383 h 2160000"/>
              <a:gd name="connsiteX4961" fmla="*/ 6795777 w 10800000"/>
              <a:gd name="connsiteY4961" fmla="*/ 2115365 h 2160000"/>
              <a:gd name="connsiteX4962" fmla="*/ 6795741 w 10800000"/>
              <a:gd name="connsiteY4962" fmla="*/ 2115346 h 2160000"/>
              <a:gd name="connsiteX4963" fmla="*/ 6795741 w 10800000"/>
              <a:gd name="connsiteY4963" fmla="*/ 2115327 h 2160000"/>
              <a:gd name="connsiteX4964" fmla="*/ 6795705 w 10800000"/>
              <a:gd name="connsiteY4964" fmla="*/ 2115272 h 2160000"/>
              <a:gd name="connsiteX4965" fmla="*/ 6795669 w 10800000"/>
              <a:gd name="connsiteY4965" fmla="*/ 2115254 h 2160000"/>
              <a:gd name="connsiteX4966" fmla="*/ 6795669 w 10800000"/>
              <a:gd name="connsiteY4966" fmla="*/ 2115235 h 2160000"/>
              <a:gd name="connsiteX4967" fmla="*/ 6795633 w 10800000"/>
              <a:gd name="connsiteY4967" fmla="*/ 2115180 h 2160000"/>
              <a:gd name="connsiteX4968" fmla="*/ 6795633 w 10800000"/>
              <a:gd name="connsiteY4968" fmla="*/ 2115124 h 2160000"/>
              <a:gd name="connsiteX4969" fmla="*/ 6795633 w 10800000"/>
              <a:gd name="connsiteY4969" fmla="*/ 2115105 h 2160000"/>
              <a:gd name="connsiteX4970" fmla="*/ 6795633 w 10800000"/>
              <a:gd name="connsiteY4970" fmla="*/ 2115087 h 2160000"/>
              <a:gd name="connsiteX4971" fmla="*/ 6795633 w 10800000"/>
              <a:gd name="connsiteY4971" fmla="*/ 2115050 h 2160000"/>
              <a:gd name="connsiteX4972" fmla="*/ 6795633 w 10800000"/>
              <a:gd name="connsiteY4972" fmla="*/ 2114995 h 2160000"/>
              <a:gd name="connsiteX4973" fmla="*/ 6795633 w 10800000"/>
              <a:gd name="connsiteY4973" fmla="*/ 2114976 h 2160000"/>
              <a:gd name="connsiteX4974" fmla="*/ 6795669 w 10800000"/>
              <a:gd name="connsiteY4974" fmla="*/ 2114921 h 2160000"/>
              <a:gd name="connsiteX4975" fmla="*/ 6795669 w 10800000"/>
              <a:gd name="connsiteY4975" fmla="*/ 2114902 h 2160000"/>
              <a:gd name="connsiteX4976" fmla="*/ 6795705 w 10800000"/>
              <a:gd name="connsiteY4976" fmla="*/ 2114884 h 2160000"/>
              <a:gd name="connsiteX4977" fmla="*/ 6795705 w 10800000"/>
              <a:gd name="connsiteY4977" fmla="*/ 2114865 h 2160000"/>
              <a:gd name="connsiteX4978" fmla="*/ 6795741 w 10800000"/>
              <a:gd name="connsiteY4978" fmla="*/ 2114847 h 2160000"/>
              <a:gd name="connsiteX4979" fmla="*/ 6795741 w 10800000"/>
              <a:gd name="connsiteY4979" fmla="*/ 2114828 h 2160000"/>
              <a:gd name="connsiteX4980" fmla="*/ 6795777 w 10800000"/>
              <a:gd name="connsiteY4980" fmla="*/ 2114810 h 2160000"/>
              <a:gd name="connsiteX4981" fmla="*/ 6795777 w 10800000"/>
              <a:gd name="connsiteY4981" fmla="*/ 2114791 h 2160000"/>
              <a:gd name="connsiteX4982" fmla="*/ 6795813 w 10800000"/>
              <a:gd name="connsiteY4982" fmla="*/ 2114773 h 2160000"/>
              <a:gd name="connsiteX4983" fmla="*/ 6795886 w 10800000"/>
              <a:gd name="connsiteY4983" fmla="*/ 2114754 h 2160000"/>
              <a:gd name="connsiteX4984" fmla="*/ 6795886 w 10800000"/>
              <a:gd name="connsiteY4984" fmla="*/ 2114736 h 2160000"/>
              <a:gd name="connsiteX4985" fmla="*/ 6795958 w 10800000"/>
              <a:gd name="connsiteY4985" fmla="*/ 2114736 h 2160000"/>
              <a:gd name="connsiteX4986" fmla="*/ 6796029 w 10800000"/>
              <a:gd name="connsiteY4986" fmla="*/ 2114736 h 2160000"/>
              <a:gd name="connsiteX4987" fmla="*/ 6796101 w 10800000"/>
              <a:gd name="connsiteY4987" fmla="*/ 2114736 h 2160000"/>
              <a:gd name="connsiteX4988" fmla="*/ 6796137 w 10800000"/>
              <a:gd name="connsiteY4988" fmla="*/ 2114736 h 2160000"/>
              <a:gd name="connsiteX4989" fmla="*/ 6796209 w 10800000"/>
              <a:gd name="connsiteY4989" fmla="*/ 2114754 h 2160000"/>
              <a:gd name="connsiteX4990" fmla="*/ 6796281 w 10800000"/>
              <a:gd name="connsiteY4990" fmla="*/ 2114791 h 2160000"/>
              <a:gd name="connsiteX4991" fmla="*/ 6796317 w 10800000"/>
              <a:gd name="connsiteY4991" fmla="*/ 2114810 h 2160000"/>
              <a:gd name="connsiteX4992" fmla="*/ 6796317 w 10800000"/>
              <a:gd name="connsiteY4992" fmla="*/ 2114828 h 2160000"/>
              <a:gd name="connsiteX4993" fmla="*/ 6796354 w 10800000"/>
              <a:gd name="connsiteY4993" fmla="*/ 2114847 h 2160000"/>
              <a:gd name="connsiteX4994" fmla="*/ 6796354 w 10800000"/>
              <a:gd name="connsiteY4994" fmla="*/ 2114865 h 2160000"/>
              <a:gd name="connsiteX4995" fmla="*/ 6796389 w 10800000"/>
              <a:gd name="connsiteY4995" fmla="*/ 2114884 h 2160000"/>
              <a:gd name="connsiteX4996" fmla="*/ 6796389 w 10800000"/>
              <a:gd name="connsiteY4996" fmla="*/ 2114902 h 2160000"/>
              <a:gd name="connsiteX4997" fmla="*/ 6796426 w 10800000"/>
              <a:gd name="connsiteY4997" fmla="*/ 2114958 h 2160000"/>
              <a:gd name="connsiteX4998" fmla="*/ 6796426 w 10800000"/>
              <a:gd name="connsiteY4998" fmla="*/ 2114976 h 2160000"/>
              <a:gd name="connsiteX4999" fmla="*/ 6796426 w 10800000"/>
              <a:gd name="connsiteY4999" fmla="*/ 2115032 h 2160000"/>
              <a:gd name="connsiteX5000" fmla="*/ 6796426 w 10800000"/>
              <a:gd name="connsiteY5000" fmla="*/ 2115087 h 2160000"/>
              <a:gd name="connsiteX5001" fmla="*/ 6796426 w 10800000"/>
              <a:gd name="connsiteY5001" fmla="*/ 2115105 h 2160000"/>
              <a:gd name="connsiteX5002" fmla="*/ 6796426 w 10800000"/>
              <a:gd name="connsiteY5002" fmla="*/ 2115161 h 2160000"/>
              <a:gd name="connsiteX5003" fmla="*/ 6796426 w 10800000"/>
              <a:gd name="connsiteY5003" fmla="*/ 2115216 h 2160000"/>
              <a:gd name="connsiteX5004" fmla="*/ 6796389 w 10800000"/>
              <a:gd name="connsiteY5004" fmla="*/ 2115235 h 2160000"/>
              <a:gd name="connsiteX5005" fmla="*/ 6796389 w 10800000"/>
              <a:gd name="connsiteY5005" fmla="*/ 2115254 h 2160000"/>
              <a:gd name="connsiteX5006" fmla="*/ 6796354 w 10800000"/>
              <a:gd name="connsiteY5006" fmla="*/ 2115309 h 2160000"/>
              <a:gd name="connsiteX5007" fmla="*/ 6796354 w 10800000"/>
              <a:gd name="connsiteY5007" fmla="*/ 2115327 h 2160000"/>
              <a:gd name="connsiteX5008" fmla="*/ 6796317 w 10800000"/>
              <a:gd name="connsiteY5008" fmla="*/ 2115346 h 2160000"/>
              <a:gd name="connsiteX5009" fmla="*/ 6796317 w 10800000"/>
              <a:gd name="connsiteY5009" fmla="*/ 2115365 h 2160000"/>
              <a:gd name="connsiteX5010" fmla="*/ 6796245 w 10800000"/>
              <a:gd name="connsiteY5010" fmla="*/ 2115383 h 2160000"/>
              <a:gd name="connsiteX5011" fmla="*/ 6796209 w 10800000"/>
              <a:gd name="connsiteY5011" fmla="*/ 2115401 h 2160000"/>
              <a:gd name="connsiteX5012" fmla="*/ 6796137 w 10800000"/>
              <a:gd name="connsiteY5012" fmla="*/ 2115420 h 2160000"/>
              <a:gd name="connsiteX5013" fmla="*/ 6796065 w 10800000"/>
              <a:gd name="connsiteY5013" fmla="*/ 2115438 h 2160000"/>
              <a:gd name="connsiteX5014" fmla="*/ 6796029 w 10800000"/>
              <a:gd name="connsiteY5014" fmla="*/ 2115438 h 2160000"/>
              <a:gd name="connsiteX5015" fmla="*/ 6795993 w 10800000"/>
              <a:gd name="connsiteY5015" fmla="*/ 2115438 h 2160000"/>
              <a:gd name="connsiteX5016" fmla="*/ 6886113 w 10800000"/>
              <a:gd name="connsiteY5016" fmla="*/ 2115605 h 2160000"/>
              <a:gd name="connsiteX5017" fmla="*/ 6885501 w 10800000"/>
              <a:gd name="connsiteY5017" fmla="*/ 2114902 h 2160000"/>
              <a:gd name="connsiteX5018" fmla="*/ 6886220 w 10800000"/>
              <a:gd name="connsiteY5018" fmla="*/ 2114199 h 2160000"/>
              <a:gd name="connsiteX5019" fmla="*/ 6886257 w 10800000"/>
              <a:gd name="connsiteY5019" fmla="*/ 2114199 h 2160000"/>
              <a:gd name="connsiteX5020" fmla="*/ 6886292 w 10800000"/>
              <a:gd name="connsiteY5020" fmla="*/ 2114199 h 2160000"/>
              <a:gd name="connsiteX5021" fmla="*/ 6886292 w 10800000"/>
              <a:gd name="connsiteY5021" fmla="*/ 2114218 h 2160000"/>
              <a:gd name="connsiteX5022" fmla="*/ 6886329 w 10800000"/>
              <a:gd name="connsiteY5022" fmla="*/ 2114218 h 2160000"/>
              <a:gd name="connsiteX5023" fmla="*/ 6886365 w 10800000"/>
              <a:gd name="connsiteY5023" fmla="*/ 2114218 h 2160000"/>
              <a:gd name="connsiteX5024" fmla="*/ 6886401 w 10800000"/>
              <a:gd name="connsiteY5024" fmla="*/ 2114218 h 2160000"/>
              <a:gd name="connsiteX5025" fmla="*/ 6886401 w 10800000"/>
              <a:gd name="connsiteY5025" fmla="*/ 2114236 h 2160000"/>
              <a:gd name="connsiteX5026" fmla="*/ 6886437 w 10800000"/>
              <a:gd name="connsiteY5026" fmla="*/ 2114236 h 2160000"/>
              <a:gd name="connsiteX5027" fmla="*/ 6886473 w 10800000"/>
              <a:gd name="connsiteY5027" fmla="*/ 2114255 h 2160000"/>
              <a:gd name="connsiteX5028" fmla="*/ 6886509 w 10800000"/>
              <a:gd name="connsiteY5028" fmla="*/ 2114255 h 2160000"/>
              <a:gd name="connsiteX5029" fmla="*/ 6886509 w 10800000"/>
              <a:gd name="connsiteY5029" fmla="*/ 2114273 h 2160000"/>
              <a:gd name="connsiteX5030" fmla="*/ 6886545 w 10800000"/>
              <a:gd name="connsiteY5030" fmla="*/ 2114291 h 2160000"/>
              <a:gd name="connsiteX5031" fmla="*/ 6886581 w 10800000"/>
              <a:gd name="connsiteY5031" fmla="*/ 2114310 h 2160000"/>
              <a:gd name="connsiteX5032" fmla="*/ 6886616 w 10800000"/>
              <a:gd name="connsiteY5032" fmla="*/ 2114329 h 2160000"/>
              <a:gd name="connsiteX5033" fmla="*/ 6886616 w 10800000"/>
              <a:gd name="connsiteY5033" fmla="*/ 2114347 h 2160000"/>
              <a:gd name="connsiteX5034" fmla="*/ 6886653 w 10800000"/>
              <a:gd name="connsiteY5034" fmla="*/ 2114347 h 2160000"/>
              <a:gd name="connsiteX5035" fmla="*/ 6886653 w 10800000"/>
              <a:gd name="connsiteY5035" fmla="*/ 2114366 h 2160000"/>
              <a:gd name="connsiteX5036" fmla="*/ 6886653 w 10800000"/>
              <a:gd name="connsiteY5036" fmla="*/ 2114384 h 2160000"/>
              <a:gd name="connsiteX5037" fmla="*/ 6886688 w 10800000"/>
              <a:gd name="connsiteY5037" fmla="*/ 2114384 h 2160000"/>
              <a:gd name="connsiteX5038" fmla="*/ 6886725 w 10800000"/>
              <a:gd name="connsiteY5038" fmla="*/ 2114402 h 2160000"/>
              <a:gd name="connsiteX5039" fmla="*/ 6886725 w 10800000"/>
              <a:gd name="connsiteY5039" fmla="*/ 2114421 h 2160000"/>
              <a:gd name="connsiteX5040" fmla="*/ 6886760 w 10800000"/>
              <a:gd name="connsiteY5040" fmla="*/ 2114440 h 2160000"/>
              <a:gd name="connsiteX5041" fmla="*/ 6886760 w 10800000"/>
              <a:gd name="connsiteY5041" fmla="*/ 2114458 h 2160000"/>
              <a:gd name="connsiteX5042" fmla="*/ 6886760 w 10800000"/>
              <a:gd name="connsiteY5042" fmla="*/ 2114477 h 2160000"/>
              <a:gd name="connsiteX5043" fmla="*/ 6886797 w 10800000"/>
              <a:gd name="connsiteY5043" fmla="*/ 2114477 h 2160000"/>
              <a:gd name="connsiteX5044" fmla="*/ 6886797 w 10800000"/>
              <a:gd name="connsiteY5044" fmla="*/ 2114495 h 2160000"/>
              <a:gd name="connsiteX5045" fmla="*/ 6886797 w 10800000"/>
              <a:gd name="connsiteY5045" fmla="*/ 2114514 h 2160000"/>
              <a:gd name="connsiteX5046" fmla="*/ 6886797 w 10800000"/>
              <a:gd name="connsiteY5046" fmla="*/ 2114532 h 2160000"/>
              <a:gd name="connsiteX5047" fmla="*/ 6886832 w 10800000"/>
              <a:gd name="connsiteY5047" fmla="*/ 2114551 h 2160000"/>
              <a:gd name="connsiteX5048" fmla="*/ 6886832 w 10800000"/>
              <a:gd name="connsiteY5048" fmla="*/ 2114569 h 2160000"/>
              <a:gd name="connsiteX5049" fmla="*/ 6886832 w 10800000"/>
              <a:gd name="connsiteY5049" fmla="*/ 2114587 h 2160000"/>
              <a:gd name="connsiteX5050" fmla="*/ 6886869 w 10800000"/>
              <a:gd name="connsiteY5050" fmla="*/ 2114606 h 2160000"/>
              <a:gd name="connsiteX5051" fmla="*/ 6886869 w 10800000"/>
              <a:gd name="connsiteY5051" fmla="*/ 2114625 h 2160000"/>
              <a:gd name="connsiteX5052" fmla="*/ 6886869 w 10800000"/>
              <a:gd name="connsiteY5052" fmla="*/ 2114643 h 2160000"/>
              <a:gd name="connsiteX5053" fmla="*/ 6886869 w 10800000"/>
              <a:gd name="connsiteY5053" fmla="*/ 2114662 h 2160000"/>
              <a:gd name="connsiteX5054" fmla="*/ 6886869 w 10800000"/>
              <a:gd name="connsiteY5054" fmla="*/ 2114680 h 2160000"/>
              <a:gd name="connsiteX5055" fmla="*/ 6886869 w 10800000"/>
              <a:gd name="connsiteY5055" fmla="*/ 2114698 h 2160000"/>
              <a:gd name="connsiteX5056" fmla="*/ 6886905 w 10800000"/>
              <a:gd name="connsiteY5056" fmla="*/ 2114717 h 2160000"/>
              <a:gd name="connsiteX5057" fmla="*/ 6886905 w 10800000"/>
              <a:gd name="connsiteY5057" fmla="*/ 2114736 h 2160000"/>
              <a:gd name="connsiteX5058" fmla="*/ 6886905 w 10800000"/>
              <a:gd name="connsiteY5058" fmla="*/ 2114754 h 2160000"/>
              <a:gd name="connsiteX5059" fmla="*/ 6886905 w 10800000"/>
              <a:gd name="connsiteY5059" fmla="*/ 2114773 h 2160000"/>
              <a:gd name="connsiteX5060" fmla="*/ 6886905 w 10800000"/>
              <a:gd name="connsiteY5060" fmla="*/ 2114791 h 2160000"/>
              <a:gd name="connsiteX5061" fmla="*/ 6886905 w 10800000"/>
              <a:gd name="connsiteY5061" fmla="*/ 2114809 h 2160000"/>
              <a:gd name="connsiteX5062" fmla="*/ 6886905 w 10800000"/>
              <a:gd name="connsiteY5062" fmla="*/ 2114828 h 2160000"/>
              <a:gd name="connsiteX5063" fmla="*/ 6886905 w 10800000"/>
              <a:gd name="connsiteY5063" fmla="*/ 2114847 h 2160000"/>
              <a:gd name="connsiteX5064" fmla="*/ 6886905 w 10800000"/>
              <a:gd name="connsiteY5064" fmla="*/ 2114865 h 2160000"/>
              <a:gd name="connsiteX5065" fmla="*/ 6886905 w 10800000"/>
              <a:gd name="connsiteY5065" fmla="*/ 2114884 h 2160000"/>
              <a:gd name="connsiteX5066" fmla="*/ 6886905 w 10800000"/>
              <a:gd name="connsiteY5066" fmla="*/ 2114902 h 2160000"/>
              <a:gd name="connsiteX5067" fmla="*/ 6886905 w 10800000"/>
              <a:gd name="connsiteY5067" fmla="*/ 2114920 h 2160000"/>
              <a:gd name="connsiteX5068" fmla="*/ 6886905 w 10800000"/>
              <a:gd name="connsiteY5068" fmla="*/ 2114939 h 2160000"/>
              <a:gd name="connsiteX5069" fmla="*/ 6886905 w 10800000"/>
              <a:gd name="connsiteY5069" fmla="*/ 2114958 h 2160000"/>
              <a:gd name="connsiteX5070" fmla="*/ 6886905 w 10800000"/>
              <a:gd name="connsiteY5070" fmla="*/ 2114976 h 2160000"/>
              <a:gd name="connsiteX5071" fmla="*/ 6886905 w 10800000"/>
              <a:gd name="connsiteY5071" fmla="*/ 2114994 h 2160000"/>
              <a:gd name="connsiteX5072" fmla="*/ 6886905 w 10800000"/>
              <a:gd name="connsiteY5072" fmla="*/ 2115013 h 2160000"/>
              <a:gd name="connsiteX5073" fmla="*/ 6886905 w 10800000"/>
              <a:gd name="connsiteY5073" fmla="*/ 2115031 h 2160000"/>
              <a:gd name="connsiteX5074" fmla="*/ 6886905 w 10800000"/>
              <a:gd name="connsiteY5074" fmla="*/ 2115050 h 2160000"/>
              <a:gd name="connsiteX5075" fmla="*/ 6886905 w 10800000"/>
              <a:gd name="connsiteY5075" fmla="*/ 2115069 h 2160000"/>
              <a:gd name="connsiteX5076" fmla="*/ 6886905 w 10800000"/>
              <a:gd name="connsiteY5076" fmla="*/ 2115087 h 2160000"/>
              <a:gd name="connsiteX5077" fmla="*/ 6886905 w 10800000"/>
              <a:gd name="connsiteY5077" fmla="*/ 2115105 h 2160000"/>
              <a:gd name="connsiteX5078" fmla="*/ 6886869 w 10800000"/>
              <a:gd name="connsiteY5078" fmla="*/ 2115124 h 2160000"/>
              <a:gd name="connsiteX5079" fmla="*/ 6886869 w 10800000"/>
              <a:gd name="connsiteY5079" fmla="*/ 2115142 h 2160000"/>
              <a:gd name="connsiteX5080" fmla="*/ 6886869 w 10800000"/>
              <a:gd name="connsiteY5080" fmla="*/ 2115161 h 2160000"/>
              <a:gd name="connsiteX5081" fmla="*/ 6886869 w 10800000"/>
              <a:gd name="connsiteY5081" fmla="*/ 2115180 h 2160000"/>
              <a:gd name="connsiteX5082" fmla="*/ 6886869 w 10800000"/>
              <a:gd name="connsiteY5082" fmla="*/ 2115198 h 2160000"/>
              <a:gd name="connsiteX5083" fmla="*/ 6886832 w 10800000"/>
              <a:gd name="connsiteY5083" fmla="*/ 2115216 h 2160000"/>
              <a:gd name="connsiteX5084" fmla="*/ 6886832 w 10800000"/>
              <a:gd name="connsiteY5084" fmla="*/ 2115235 h 2160000"/>
              <a:gd name="connsiteX5085" fmla="*/ 6886832 w 10800000"/>
              <a:gd name="connsiteY5085" fmla="*/ 2115253 h 2160000"/>
              <a:gd name="connsiteX5086" fmla="*/ 6886832 w 10800000"/>
              <a:gd name="connsiteY5086" fmla="*/ 2115272 h 2160000"/>
              <a:gd name="connsiteX5087" fmla="*/ 6886797 w 10800000"/>
              <a:gd name="connsiteY5087" fmla="*/ 2115272 h 2160000"/>
              <a:gd name="connsiteX5088" fmla="*/ 6886797 w 10800000"/>
              <a:gd name="connsiteY5088" fmla="*/ 2115291 h 2160000"/>
              <a:gd name="connsiteX5089" fmla="*/ 6886797 w 10800000"/>
              <a:gd name="connsiteY5089" fmla="*/ 2115309 h 2160000"/>
              <a:gd name="connsiteX5090" fmla="*/ 6886797 w 10800000"/>
              <a:gd name="connsiteY5090" fmla="*/ 2115327 h 2160000"/>
              <a:gd name="connsiteX5091" fmla="*/ 6886760 w 10800000"/>
              <a:gd name="connsiteY5091" fmla="*/ 2115346 h 2160000"/>
              <a:gd name="connsiteX5092" fmla="*/ 6886760 w 10800000"/>
              <a:gd name="connsiteY5092" fmla="*/ 2115364 h 2160000"/>
              <a:gd name="connsiteX5093" fmla="*/ 6886725 w 10800000"/>
              <a:gd name="connsiteY5093" fmla="*/ 2115383 h 2160000"/>
              <a:gd name="connsiteX5094" fmla="*/ 6886725 w 10800000"/>
              <a:gd name="connsiteY5094" fmla="*/ 2115401 h 2160000"/>
              <a:gd name="connsiteX5095" fmla="*/ 6886688 w 10800000"/>
              <a:gd name="connsiteY5095" fmla="*/ 2115420 h 2160000"/>
              <a:gd name="connsiteX5096" fmla="*/ 6886653 w 10800000"/>
              <a:gd name="connsiteY5096" fmla="*/ 2115438 h 2160000"/>
              <a:gd name="connsiteX5097" fmla="*/ 6886653 w 10800000"/>
              <a:gd name="connsiteY5097" fmla="*/ 2115457 h 2160000"/>
              <a:gd name="connsiteX5098" fmla="*/ 6886616 w 10800000"/>
              <a:gd name="connsiteY5098" fmla="*/ 2115457 h 2160000"/>
              <a:gd name="connsiteX5099" fmla="*/ 6886616 w 10800000"/>
              <a:gd name="connsiteY5099" fmla="*/ 2115475 h 2160000"/>
              <a:gd name="connsiteX5100" fmla="*/ 6886616 w 10800000"/>
              <a:gd name="connsiteY5100" fmla="*/ 2115494 h 2160000"/>
              <a:gd name="connsiteX5101" fmla="*/ 6886581 w 10800000"/>
              <a:gd name="connsiteY5101" fmla="*/ 2115494 h 2160000"/>
              <a:gd name="connsiteX5102" fmla="*/ 6886581 w 10800000"/>
              <a:gd name="connsiteY5102" fmla="*/ 2115512 h 2160000"/>
              <a:gd name="connsiteX5103" fmla="*/ 6886545 w 10800000"/>
              <a:gd name="connsiteY5103" fmla="*/ 2115512 h 2160000"/>
              <a:gd name="connsiteX5104" fmla="*/ 6886545 w 10800000"/>
              <a:gd name="connsiteY5104" fmla="*/ 2115531 h 2160000"/>
              <a:gd name="connsiteX5105" fmla="*/ 6886509 w 10800000"/>
              <a:gd name="connsiteY5105" fmla="*/ 2115531 h 2160000"/>
              <a:gd name="connsiteX5106" fmla="*/ 6886509 w 10800000"/>
              <a:gd name="connsiteY5106" fmla="*/ 2115549 h 2160000"/>
              <a:gd name="connsiteX5107" fmla="*/ 6886473 w 10800000"/>
              <a:gd name="connsiteY5107" fmla="*/ 2115549 h 2160000"/>
              <a:gd name="connsiteX5108" fmla="*/ 6886473 w 10800000"/>
              <a:gd name="connsiteY5108" fmla="*/ 2115568 h 2160000"/>
              <a:gd name="connsiteX5109" fmla="*/ 6886437 w 10800000"/>
              <a:gd name="connsiteY5109" fmla="*/ 2115568 h 2160000"/>
              <a:gd name="connsiteX5110" fmla="*/ 6886401 w 10800000"/>
              <a:gd name="connsiteY5110" fmla="*/ 2115587 h 2160000"/>
              <a:gd name="connsiteX5111" fmla="*/ 6886365 w 10800000"/>
              <a:gd name="connsiteY5111" fmla="*/ 2115587 h 2160000"/>
              <a:gd name="connsiteX5112" fmla="*/ 6886329 w 10800000"/>
              <a:gd name="connsiteY5112" fmla="*/ 2115587 h 2160000"/>
              <a:gd name="connsiteX5113" fmla="*/ 6886329 w 10800000"/>
              <a:gd name="connsiteY5113" fmla="*/ 2115605 h 2160000"/>
              <a:gd name="connsiteX5114" fmla="*/ 6886292 w 10800000"/>
              <a:gd name="connsiteY5114" fmla="*/ 2115605 h 2160000"/>
              <a:gd name="connsiteX5115" fmla="*/ 6886257 w 10800000"/>
              <a:gd name="connsiteY5115" fmla="*/ 2115605 h 2160000"/>
              <a:gd name="connsiteX5116" fmla="*/ 6886220 w 10800000"/>
              <a:gd name="connsiteY5116" fmla="*/ 2115605 h 2160000"/>
              <a:gd name="connsiteX5117" fmla="*/ 6886113 w 10800000"/>
              <a:gd name="connsiteY5117" fmla="*/ 2115605 h 2160000"/>
              <a:gd name="connsiteX5118" fmla="*/ 6976772 w 10800000"/>
              <a:gd name="connsiteY5118" fmla="*/ 2116141 h 2160000"/>
              <a:gd name="connsiteX5119" fmla="*/ 6975008 w 10800000"/>
              <a:gd name="connsiteY5119" fmla="*/ 2114390 h 2160000"/>
              <a:gd name="connsiteX5120" fmla="*/ 6975008 w 10800000"/>
              <a:gd name="connsiteY5120" fmla="*/ 2114384 h 2160000"/>
              <a:gd name="connsiteX5121" fmla="*/ 6976772 w 10800000"/>
              <a:gd name="connsiteY5121" fmla="*/ 2112627 h 2160000"/>
              <a:gd name="connsiteX5122" fmla="*/ 6977816 w 10800000"/>
              <a:gd name="connsiteY5122" fmla="*/ 2112978 h 2160000"/>
              <a:gd name="connsiteX5123" fmla="*/ 6978500 w 10800000"/>
              <a:gd name="connsiteY5123" fmla="*/ 2114384 h 2160000"/>
              <a:gd name="connsiteX5124" fmla="*/ 6976772 w 10800000"/>
              <a:gd name="connsiteY5124" fmla="*/ 2116141 h 2160000"/>
              <a:gd name="connsiteX5125" fmla="*/ 7067251 w 10800000"/>
              <a:gd name="connsiteY5125" fmla="*/ 2116826 h 2160000"/>
              <a:gd name="connsiteX5126" fmla="*/ 7064299 w 10800000"/>
              <a:gd name="connsiteY5126" fmla="*/ 2113681 h 2160000"/>
              <a:gd name="connsiteX5127" fmla="*/ 7067467 w 10800000"/>
              <a:gd name="connsiteY5127" fmla="*/ 2110518 h 2160000"/>
              <a:gd name="connsiteX5128" fmla="*/ 7070636 w 10800000"/>
              <a:gd name="connsiteY5128" fmla="*/ 2113670 h 2160000"/>
              <a:gd name="connsiteX5129" fmla="*/ 7070636 w 10800000"/>
              <a:gd name="connsiteY5129" fmla="*/ 2113681 h 2160000"/>
              <a:gd name="connsiteX5130" fmla="*/ 7067467 w 10800000"/>
              <a:gd name="connsiteY5130" fmla="*/ 2116826 h 2160000"/>
              <a:gd name="connsiteX5131" fmla="*/ 7067251 w 10800000"/>
              <a:gd name="connsiteY5131" fmla="*/ 2116826 h 2160000"/>
              <a:gd name="connsiteX5132" fmla="*/ 7158379 w 10800000"/>
              <a:gd name="connsiteY5132" fmla="*/ 2117714 h 2160000"/>
              <a:gd name="connsiteX5133" fmla="*/ 7153410 w 10800000"/>
              <a:gd name="connsiteY5133" fmla="*/ 2112808 h 2160000"/>
              <a:gd name="connsiteX5134" fmla="*/ 7153410 w 10800000"/>
              <a:gd name="connsiteY5134" fmla="*/ 2112793 h 2160000"/>
              <a:gd name="connsiteX5135" fmla="*/ 7158379 w 10800000"/>
              <a:gd name="connsiteY5135" fmla="*/ 2107891 h 2160000"/>
              <a:gd name="connsiteX5136" fmla="*/ 7163311 w 10800000"/>
              <a:gd name="connsiteY5136" fmla="*/ 2112793 h 2160000"/>
              <a:gd name="connsiteX5137" fmla="*/ 7158379 w 10800000"/>
              <a:gd name="connsiteY5137" fmla="*/ 2117714 h 2160000"/>
              <a:gd name="connsiteX5138" fmla="*/ 7249614 w 10800000"/>
              <a:gd name="connsiteY5138" fmla="*/ 2118934 h 2160000"/>
              <a:gd name="connsiteX5139" fmla="*/ 7242197 w 10800000"/>
              <a:gd name="connsiteY5139" fmla="*/ 2111576 h 2160000"/>
              <a:gd name="connsiteX5140" fmla="*/ 7242197 w 10800000"/>
              <a:gd name="connsiteY5140" fmla="*/ 2111572 h 2160000"/>
              <a:gd name="connsiteX5141" fmla="*/ 7249578 w 10800000"/>
              <a:gd name="connsiteY5141" fmla="*/ 2104192 h 2160000"/>
              <a:gd name="connsiteX5142" fmla="*/ 7249614 w 10800000"/>
              <a:gd name="connsiteY5142" fmla="*/ 2104192 h 2160000"/>
              <a:gd name="connsiteX5143" fmla="*/ 7257031 w 10800000"/>
              <a:gd name="connsiteY5143" fmla="*/ 2111569 h 2160000"/>
              <a:gd name="connsiteX5144" fmla="*/ 7257031 w 10800000"/>
              <a:gd name="connsiteY5144" fmla="*/ 2111572 h 2160000"/>
              <a:gd name="connsiteX5145" fmla="*/ 7249614 w 10800000"/>
              <a:gd name="connsiteY5145" fmla="*/ 2118934 h 2160000"/>
              <a:gd name="connsiteX5146" fmla="*/ 7340670 w 10800000"/>
              <a:gd name="connsiteY5146" fmla="*/ 2119989 h 2160000"/>
              <a:gd name="connsiteX5147" fmla="*/ 7331164 w 10800000"/>
              <a:gd name="connsiteY5147" fmla="*/ 2110518 h 2160000"/>
              <a:gd name="connsiteX5148" fmla="*/ 7340670 w 10800000"/>
              <a:gd name="connsiteY5148" fmla="*/ 2101047 h 2160000"/>
              <a:gd name="connsiteX5149" fmla="*/ 7350211 w 10800000"/>
              <a:gd name="connsiteY5149" fmla="*/ 2110508 h 2160000"/>
              <a:gd name="connsiteX5150" fmla="*/ 7350211 w 10800000"/>
              <a:gd name="connsiteY5150" fmla="*/ 2110518 h 2160000"/>
              <a:gd name="connsiteX5151" fmla="*/ 7340670 w 10800000"/>
              <a:gd name="connsiteY5151" fmla="*/ 2119989 h 2160000"/>
              <a:gd name="connsiteX5152" fmla="*/ 7431761 w 10800000"/>
              <a:gd name="connsiteY5152" fmla="*/ 2121043 h 2160000"/>
              <a:gd name="connsiteX5153" fmla="*/ 7420095 w 10800000"/>
              <a:gd name="connsiteY5153" fmla="*/ 2109464 h 2160000"/>
              <a:gd name="connsiteX5154" fmla="*/ 7431761 w 10800000"/>
              <a:gd name="connsiteY5154" fmla="*/ 2097884 h 2160000"/>
              <a:gd name="connsiteX5155" fmla="*/ 7443390 w 10800000"/>
              <a:gd name="connsiteY5155" fmla="*/ 2109464 h 2160000"/>
              <a:gd name="connsiteX5156" fmla="*/ 7431761 w 10800000"/>
              <a:gd name="connsiteY5156" fmla="*/ 2121043 h 2160000"/>
              <a:gd name="connsiteX5157" fmla="*/ 7522816 w 10800000"/>
              <a:gd name="connsiteY5157" fmla="*/ 2122098 h 2160000"/>
              <a:gd name="connsiteX5158" fmla="*/ 7509063 w 10800000"/>
              <a:gd name="connsiteY5158" fmla="*/ 2108413 h 2160000"/>
              <a:gd name="connsiteX5159" fmla="*/ 7509063 w 10800000"/>
              <a:gd name="connsiteY5159" fmla="*/ 2108409 h 2160000"/>
              <a:gd name="connsiteX5160" fmla="*/ 7522816 w 10800000"/>
              <a:gd name="connsiteY5160" fmla="*/ 2094721 h 2160000"/>
              <a:gd name="connsiteX5161" fmla="*/ 7536606 w 10800000"/>
              <a:gd name="connsiteY5161" fmla="*/ 2108405 h 2160000"/>
              <a:gd name="connsiteX5162" fmla="*/ 7536606 w 10800000"/>
              <a:gd name="connsiteY5162" fmla="*/ 2108409 h 2160000"/>
              <a:gd name="connsiteX5163" fmla="*/ 7522816 w 10800000"/>
              <a:gd name="connsiteY5163" fmla="*/ 2122098 h 2160000"/>
              <a:gd name="connsiteX5164" fmla="*/ 7613907 w 10800000"/>
              <a:gd name="connsiteY5164" fmla="*/ 2123152 h 2160000"/>
              <a:gd name="connsiteX5165" fmla="*/ 7597994 w 10800000"/>
              <a:gd name="connsiteY5165" fmla="*/ 2107365 h 2160000"/>
              <a:gd name="connsiteX5166" fmla="*/ 7597994 w 10800000"/>
              <a:gd name="connsiteY5166" fmla="*/ 2107355 h 2160000"/>
              <a:gd name="connsiteX5167" fmla="*/ 7613907 w 10800000"/>
              <a:gd name="connsiteY5167" fmla="*/ 2091576 h 2160000"/>
              <a:gd name="connsiteX5168" fmla="*/ 7629786 w 10800000"/>
              <a:gd name="connsiteY5168" fmla="*/ 2107355 h 2160000"/>
              <a:gd name="connsiteX5169" fmla="*/ 7613907 w 10800000"/>
              <a:gd name="connsiteY5169" fmla="*/ 2123152 h 2160000"/>
              <a:gd name="connsiteX5170" fmla="*/ 7704963 w 10800000"/>
              <a:gd name="connsiteY5170" fmla="*/ 2124207 h 2160000"/>
              <a:gd name="connsiteX5171" fmla="*/ 7686961 w 10800000"/>
              <a:gd name="connsiteY5171" fmla="*/ 2106300 h 2160000"/>
              <a:gd name="connsiteX5172" fmla="*/ 7704963 w 10800000"/>
              <a:gd name="connsiteY5172" fmla="*/ 2088413 h 2160000"/>
              <a:gd name="connsiteX5173" fmla="*/ 7722965 w 10800000"/>
              <a:gd name="connsiteY5173" fmla="*/ 2106300 h 2160000"/>
              <a:gd name="connsiteX5174" fmla="*/ 7704963 w 10800000"/>
              <a:gd name="connsiteY5174" fmla="*/ 2124207 h 2160000"/>
              <a:gd name="connsiteX5175" fmla="*/ 7796198 w 10800000"/>
              <a:gd name="connsiteY5175" fmla="*/ 2125427 h 2160000"/>
              <a:gd name="connsiteX5176" fmla="*/ 7775748 w 10800000"/>
              <a:gd name="connsiteY5176" fmla="*/ 2105080 h 2160000"/>
              <a:gd name="connsiteX5177" fmla="*/ 7796198 w 10800000"/>
              <a:gd name="connsiteY5177" fmla="*/ 2084732 h 2160000"/>
              <a:gd name="connsiteX5178" fmla="*/ 7816685 w 10800000"/>
              <a:gd name="connsiteY5178" fmla="*/ 2105074 h 2160000"/>
              <a:gd name="connsiteX5179" fmla="*/ 7816685 w 10800000"/>
              <a:gd name="connsiteY5179" fmla="*/ 2105080 h 2160000"/>
              <a:gd name="connsiteX5180" fmla="*/ 7796198 w 10800000"/>
              <a:gd name="connsiteY5180" fmla="*/ 2125427 h 2160000"/>
              <a:gd name="connsiteX5181" fmla="*/ 7887290 w 10800000"/>
              <a:gd name="connsiteY5181" fmla="*/ 2126482 h 2160000"/>
              <a:gd name="connsiteX5182" fmla="*/ 7864679 w 10800000"/>
              <a:gd name="connsiteY5182" fmla="*/ 2104025 h 2160000"/>
              <a:gd name="connsiteX5183" fmla="*/ 7887290 w 10800000"/>
              <a:gd name="connsiteY5183" fmla="*/ 2081569 h 2160000"/>
              <a:gd name="connsiteX5184" fmla="*/ 7909864 w 10800000"/>
              <a:gd name="connsiteY5184" fmla="*/ 2104025 h 2160000"/>
              <a:gd name="connsiteX5185" fmla="*/ 7887290 w 10800000"/>
              <a:gd name="connsiteY5185" fmla="*/ 2126482 h 2160000"/>
              <a:gd name="connsiteX5186" fmla="*/ 7978345 w 10800000"/>
              <a:gd name="connsiteY5186" fmla="*/ 2127536 h 2160000"/>
              <a:gd name="connsiteX5187" fmla="*/ 7953646 w 10800000"/>
              <a:gd name="connsiteY5187" fmla="*/ 2102971 h 2160000"/>
              <a:gd name="connsiteX5188" fmla="*/ 7978345 w 10800000"/>
              <a:gd name="connsiteY5188" fmla="*/ 2078406 h 2160000"/>
              <a:gd name="connsiteX5189" fmla="*/ 8003044 w 10800000"/>
              <a:gd name="connsiteY5189" fmla="*/ 2102971 h 2160000"/>
              <a:gd name="connsiteX5190" fmla="*/ 7978345 w 10800000"/>
              <a:gd name="connsiteY5190" fmla="*/ 2127536 h 2160000"/>
              <a:gd name="connsiteX5191" fmla="*/ 8069437 w 10800000"/>
              <a:gd name="connsiteY5191" fmla="*/ 2128590 h 2160000"/>
              <a:gd name="connsiteX5192" fmla="*/ 8042613 w 10800000"/>
              <a:gd name="connsiteY5192" fmla="*/ 2101922 h 2160000"/>
              <a:gd name="connsiteX5193" fmla="*/ 8042613 w 10800000"/>
              <a:gd name="connsiteY5193" fmla="*/ 2101917 h 2160000"/>
              <a:gd name="connsiteX5194" fmla="*/ 8069437 w 10800000"/>
              <a:gd name="connsiteY5194" fmla="*/ 2075243 h 2160000"/>
              <a:gd name="connsiteX5195" fmla="*/ 8096224 w 10800000"/>
              <a:gd name="connsiteY5195" fmla="*/ 2101917 h 2160000"/>
              <a:gd name="connsiteX5196" fmla="*/ 8069437 w 10800000"/>
              <a:gd name="connsiteY5196" fmla="*/ 2128590 h 2160000"/>
              <a:gd name="connsiteX5197" fmla="*/ 8160492 w 10800000"/>
              <a:gd name="connsiteY5197" fmla="*/ 2129645 h 2160000"/>
              <a:gd name="connsiteX5198" fmla="*/ 8131544 w 10800000"/>
              <a:gd name="connsiteY5198" fmla="*/ 2100862 h 2160000"/>
              <a:gd name="connsiteX5199" fmla="*/ 8160492 w 10800000"/>
              <a:gd name="connsiteY5199" fmla="*/ 2072098 h 2160000"/>
              <a:gd name="connsiteX5200" fmla="*/ 8189439 w 10800000"/>
              <a:gd name="connsiteY5200" fmla="*/ 2100862 h 2160000"/>
              <a:gd name="connsiteX5201" fmla="*/ 8160492 w 10800000"/>
              <a:gd name="connsiteY5201" fmla="*/ 2129645 h 2160000"/>
              <a:gd name="connsiteX5202" fmla="*/ 8251547 w 10800000"/>
              <a:gd name="connsiteY5202" fmla="*/ 2130699 h 2160000"/>
              <a:gd name="connsiteX5203" fmla="*/ 8220511 w 10800000"/>
              <a:gd name="connsiteY5203" fmla="*/ 2099808 h 2160000"/>
              <a:gd name="connsiteX5204" fmla="*/ 8251547 w 10800000"/>
              <a:gd name="connsiteY5204" fmla="*/ 2068935 h 2160000"/>
              <a:gd name="connsiteX5205" fmla="*/ 8282619 w 10800000"/>
              <a:gd name="connsiteY5205" fmla="*/ 2099808 h 2160000"/>
              <a:gd name="connsiteX5206" fmla="*/ 8251583 w 10800000"/>
              <a:gd name="connsiteY5206" fmla="*/ 2130699 h 2160000"/>
              <a:gd name="connsiteX5207" fmla="*/ 8251547 w 10800000"/>
              <a:gd name="connsiteY5207" fmla="*/ 2130699 h 2160000"/>
              <a:gd name="connsiteX5208" fmla="*/ 8342639 w 10800000"/>
              <a:gd name="connsiteY5208" fmla="*/ 2131754 h 2160000"/>
              <a:gd name="connsiteX5209" fmla="*/ 8309443 w 10800000"/>
              <a:gd name="connsiteY5209" fmla="*/ 2098777 h 2160000"/>
              <a:gd name="connsiteX5210" fmla="*/ 8309443 w 10800000"/>
              <a:gd name="connsiteY5210" fmla="*/ 2098753 h 2160000"/>
              <a:gd name="connsiteX5211" fmla="*/ 8342639 w 10800000"/>
              <a:gd name="connsiteY5211" fmla="*/ 2065772 h 2160000"/>
              <a:gd name="connsiteX5212" fmla="*/ 8375799 w 10800000"/>
              <a:gd name="connsiteY5212" fmla="*/ 2098753 h 2160000"/>
              <a:gd name="connsiteX5213" fmla="*/ 8342639 w 10800000"/>
              <a:gd name="connsiteY5213" fmla="*/ 2131754 h 2160000"/>
              <a:gd name="connsiteX5214" fmla="*/ 8433874 w 10800000"/>
              <a:gd name="connsiteY5214" fmla="*/ 2132974 h 2160000"/>
              <a:gd name="connsiteX5215" fmla="*/ 8398229 w 10800000"/>
              <a:gd name="connsiteY5215" fmla="*/ 2097533 h 2160000"/>
              <a:gd name="connsiteX5216" fmla="*/ 8433874 w 10800000"/>
              <a:gd name="connsiteY5216" fmla="*/ 2062091 h 2160000"/>
              <a:gd name="connsiteX5217" fmla="*/ 8469518 w 10800000"/>
              <a:gd name="connsiteY5217" fmla="*/ 2097533 h 2160000"/>
              <a:gd name="connsiteX5218" fmla="*/ 8433874 w 10800000"/>
              <a:gd name="connsiteY5218" fmla="*/ 2132974 h 2160000"/>
              <a:gd name="connsiteX5219" fmla="*/ 8524965 w 10800000"/>
              <a:gd name="connsiteY5219" fmla="*/ 2134029 h 2160000"/>
              <a:gd name="connsiteX5220" fmla="*/ 8487196 w 10800000"/>
              <a:gd name="connsiteY5220" fmla="*/ 2096479 h 2160000"/>
              <a:gd name="connsiteX5221" fmla="*/ 8487196 w 10800000"/>
              <a:gd name="connsiteY5221" fmla="*/ 2096478 h 2160000"/>
              <a:gd name="connsiteX5222" fmla="*/ 8524965 w 10800000"/>
              <a:gd name="connsiteY5222" fmla="*/ 2058928 h 2160000"/>
              <a:gd name="connsiteX5223" fmla="*/ 8562734 w 10800000"/>
              <a:gd name="connsiteY5223" fmla="*/ 2096477 h 2160000"/>
              <a:gd name="connsiteX5224" fmla="*/ 8562734 w 10800000"/>
              <a:gd name="connsiteY5224" fmla="*/ 2096478 h 2160000"/>
              <a:gd name="connsiteX5225" fmla="*/ 8524965 w 10800000"/>
              <a:gd name="connsiteY5225" fmla="*/ 2134029 h 2160000"/>
              <a:gd name="connsiteX5226" fmla="*/ 8616021 w 10800000"/>
              <a:gd name="connsiteY5226" fmla="*/ 2135083 h 2160000"/>
              <a:gd name="connsiteX5227" fmla="*/ 8576128 w 10800000"/>
              <a:gd name="connsiteY5227" fmla="*/ 2095424 h 2160000"/>
              <a:gd name="connsiteX5228" fmla="*/ 8616021 w 10800000"/>
              <a:gd name="connsiteY5228" fmla="*/ 2055764 h 2160000"/>
              <a:gd name="connsiteX5229" fmla="*/ 8655914 w 10800000"/>
              <a:gd name="connsiteY5229" fmla="*/ 2095417 h 2160000"/>
              <a:gd name="connsiteX5230" fmla="*/ 8655914 w 10800000"/>
              <a:gd name="connsiteY5230" fmla="*/ 2095424 h 2160000"/>
              <a:gd name="connsiteX5231" fmla="*/ 8616021 w 10800000"/>
              <a:gd name="connsiteY5231" fmla="*/ 2135083 h 2160000"/>
              <a:gd name="connsiteX5232" fmla="*/ 8707076 w 10800000"/>
              <a:gd name="connsiteY5232" fmla="*/ 2136138 h 2160000"/>
              <a:gd name="connsiteX5233" fmla="*/ 8665059 w 10800000"/>
              <a:gd name="connsiteY5233" fmla="*/ 2094383 h 2160000"/>
              <a:gd name="connsiteX5234" fmla="*/ 8665059 w 10800000"/>
              <a:gd name="connsiteY5234" fmla="*/ 2094369 h 2160000"/>
              <a:gd name="connsiteX5235" fmla="*/ 8707076 w 10800000"/>
              <a:gd name="connsiteY5235" fmla="*/ 2052620 h 2160000"/>
              <a:gd name="connsiteX5236" fmla="*/ 8749093 w 10800000"/>
              <a:gd name="connsiteY5236" fmla="*/ 2094369 h 2160000"/>
              <a:gd name="connsiteX5237" fmla="*/ 8707112 w 10800000"/>
              <a:gd name="connsiteY5237" fmla="*/ 2136138 h 2160000"/>
              <a:gd name="connsiteX5238" fmla="*/ 8707076 w 10800000"/>
              <a:gd name="connsiteY5238" fmla="*/ 2136138 h 2160000"/>
              <a:gd name="connsiteX5239" fmla="*/ 0 w 10800000"/>
              <a:gd name="connsiteY5239" fmla="*/ 2160000 h 2160000"/>
              <a:gd name="connsiteX5240" fmla="*/ 10800000 w 10800000"/>
              <a:gd name="connsiteY5240" fmla="*/ 2160000 h 2160000"/>
              <a:gd name="connsiteX5241" fmla="*/ 10622458 w 10800000"/>
              <a:gd name="connsiteY5241" fmla="*/ 2124491 h 2160000"/>
              <a:gd name="connsiteX5242" fmla="*/ 10596340 w 10800000"/>
              <a:gd name="connsiteY5242" fmla="*/ 2135240 h 2160000"/>
              <a:gd name="connsiteX5243" fmla="*/ 10561488 w 10800000"/>
              <a:gd name="connsiteY5243" fmla="*/ 2115188 h 2160000"/>
              <a:gd name="connsiteX5244" fmla="*/ 10513745 w 10800000"/>
              <a:gd name="connsiteY5244" fmla="*/ 2142621 h 2160000"/>
              <a:gd name="connsiteX5245" fmla="*/ 10479469 w 10800000"/>
              <a:gd name="connsiteY5245" fmla="*/ 2130708 h 2160000"/>
              <a:gd name="connsiteX5246" fmla="*/ 10431151 w 10800000"/>
              <a:gd name="connsiteY5246" fmla="*/ 2149983 h 2160000"/>
              <a:gd name="connsiteX5247" fmla="*/ 10394066 w 10800000"/>
              <a:gd name="connsiteY5247" fmla="*/ 2139347 h 2160000"/>
              <a:gd name="connsiteX5248" fmla="*/ 10371442 w 10800000"/>
              <a:gd name="connsiteY5248" fmla="*/ 2151038 h 2160000"/>
              <a:gd name="connsiteX5249" fmla="*/ 10346277 w 10800000"/>
              <a:gd name="connsiteY5249" fmla="*/ 2155066 h 2160000"/>
              <a:gd name="connsiteX5250" fmla="*/ 10346361 w 10800000"/>
              <a:gd name="connsiteY5250" fmla="*/ 2155079 h 2160000"/>
              <a:gd name="connsiteX5251" fmla="*/ 10346252 w 10800000"/>
              <a:gd name="connsiteY5251" fmla="*/ 2155070 h 2160000"/>
              <a:gd name="connsiteX5252" fmla="*/ 10346277 w 10800000"/>
              <a:gd name="connsiteY5252" fmla="*/ 2155066 h 2160000"/>
              <a:gd name="connsiteX5253" fmla="*/ 10322197 w 10800000"/>
              <a:gd name="connsiteY5253" fmla="*/ 2151354 h 2160000"/>
              <a:gd name="connsiteX5254" fmla="*/ 10300275 w 10800000"/>
              <a:gd name="connsiteY5254" fmla="*/ 2140559 h 2160000"/>
              <a:gd name="connsiteX5255" fmla="*/ 10255629 w 10800000"/>
              <a:gd name="connsiteY5255" fmla="*/ 2154377 h 2160000"/>
              <a:gd name="connsiteX5256" fmla="*/ 10209075 w 10800000"/>
              <a:gd name="connsiteY5256" fmla="*/ 2139153 h 2160000"/>
              <a:gd name="connsiteX5257" fmla="*/ 10164574 w 10800000"/>
              <a:gd name="connsiteY5257" fmla="*/ 2153341 h 2160000"/>
              <a:gd name="connsiteX5258" fmla="*/ 10118020 w 10800000"/>
              <a:gd name="connsiteY5258" fmla="*/ 2137580 h 2160000"/>
              <a:gd name="connsiteX5259" fmla="*/ 10073483 w 10800000"/>
              <a:gd name="connsiteY5259" fmla="*/ 2152286 h 2160000"/>
              <a:gd name="connsiteX5260" fmla="*/ 10026893 w 10800000"/>
              <a:gd name="connsiteY5260" fmla="*/ 2135990 h 2160000"/>
              <a:gd name="connsiteX5261" fmla="*/ 9982427 w 10800000"/>
              <a:gd name="connsiteY5261" fmla="*/ 2151232 h 2160000"/>
              <a:gd name="connsiteX5262" fmla="*/ 9935910 w 10800000"/>
              <a:gd name="connsiteY5262" fmla="*/ 2134325 h 2160000"/>
              <a:gd name="connsiteX5263" fmla="*/ 9891336 w 10800000"/>
              <a:gd name="connsiteY5263" fmla="*/ 2150178 h 2160000"/>
              <a:gd name="connsiteX5264" fmla="*/ 9844854 w 10800000"/>
              <a:gd name="connsiteY5264" fmla="*/ 2132623 h 2160000"/>
              <a:gd name="connsiteX5265" fmla="*/ 9800281 w 10800000"/>
              <a:gd name="connsiteY5265" fmla="*/ 2149123 h 2160000"/>
              <a:gd name="connsiteX5266" fmla="*/ 9753762 w 10800000"/>
              <a:gd name="connsiteY5266" fmla="*/ 2130847 h 2160000"/>
              <a:gd name="connsiteX5267" fmla="*/ 9709225 w 10800000"/>
              <a:gd name="connsiteY5267" fmla="*/ 2148069 h 2160000"/>
              <a:gd name="connsiteX5268" fmla="*/ 9662456 w 10800000"/>
              <a:gd name="connsiteY5268" fmla="*/ 2128701 h 2160000"/>
              <a:gd name="connsiteX5269" fmla="*/ 9617990 w 10800000"/>
              <a:gd name="connsiteY5269" fmla="*/ 2146848 h 2160000"/>
              <a:gd name="connsiteX5270" fmla="*/ 9571472 w 10800000"/>
              <a:gd name="connsiteY5270" fmla="*/ 2126722 h 2160000"/>
              <a:gd name="connsiteX5271" fmla="*/ 9526898 w 10800000"/>
              <a:gd name="connsiteY5271" fmla="*/ 2145794 h 2160000"/>
              <a:gd name="connsiteX5272" fmla="*/ 9480452 w 10800000"/>
              <a:gd name="connsiteY5272" fmla="*/ 2124613 h 2160000"/>
              <a:gd name="connsiteX5273" fmla="*/ 9435807 w 10800000"/>
              <a:gd name="connsiteY5273" fmla="*/ 2144739 h 2160000"/>
              <a:gd name="connsiteX5274" fmla="*/ 9389361 w 10800000"/>
              <a:gd name="connsiteY5274" fmla="*/ 2122412 h 2160000"/>
              <a:gd name="connsiteX5275" fmla="*/ 9344752 w 10800000"/>
              <a:gd name="connsiteY5275" fmla="*/ 2143685 h 2160000"/>
              <a:gd name="connsiteX5276" fmla="*/ 9298306 w 10800000"/>
              <a:gd name="connsiteY5276" fmla="*/ 2119952 h 2160000"/>
              <a:gd name="connsiteX5277" fmla="*/ 9253697 w 10800000"/>
              <a:gd name="connsiteY5277" fmla="*/ 2142630 h 2160000"/>
              <a:gd name="connsiteX5278" fmla="*/ 9207214 w 10800000"/>
              <a:gd name="connsiteY5278" fmla="*/ 2117196 h 2160000"/>
              <a:gd name="connsiteX5279" fmla="*/ 9162605 w 10800000"/>
              <a:gd name="connsiteY5279" fmla="*/ 2141576 h 2160000"/>
              <a:gd name="connsiteX5280" fmla="*/ 9115943 w 10800000"/>
              <a:gd name="connsiteY5280" fmla="*/ 2113718 h 2160000"/>
              <a:gd name="connsiteX5281" fmla="*/ 9071370 w 10800000"/>
              <a:gd name="connsiteY5281" fmla="*/ 2140355 h 2160000"/>
              <a:gd name="connsiteX5282" fmla="*/ 9024923 w 10800000"/>
              <a:gd name="connsiteY5282" fmla="*/ 2109741 h 2160000"/>
              <a:gd name="connsiteX5283" fmla="*/ 8980278 w 10800000"/>
              <a:gd name="connsiteY5283" fmla="*/ 2139301 h 2160000"/>
              <a:gd name="connsiteX5284" fmla="*/ 8933832 w 10800000"/>
              <a:gd name="connsiteY5284" fmla="*/ 2104414 h 2160000"/>
              <a:gd name="connsiteX5285" fmla="*/ 8889223 w 10800000"/>
              <a:gd name="connsiteY5285" fmla="*/ 2138246 h 2160000"/>
              <a:gd name="connsiteX5286" fmla="*/ 8842993 w 10800000"/>
              <a:gd name="connsiteY5286" fmla="*/ 2092287 h 2160000"/>
              <a:gd name="connsiteX5287" fmla="*/ 8842993 w 10800000"/>
              <a:gd name="connsiteY5287" fmla="*/ 2092261 h 2160000"/>
              <a:gd name="connsiteX5288" fmla="*/ 8872481 w 10800000"/>
              <a:gd name="connsiteY5288" fmla="*/ 2049420 h 2160000"/>
              <a:gd name="connsiteX5289" fmla="*/ 8847890 w 10800000"/>
              <a:gd name="connsiteY5289" fmla="*/ 2029608 h 2160000"/>
              <a:gd name="connsiteX5290" fmla="*/ 8812785 w 10800000"/>
              <a:gd name="connsiteY5290" fmla="*/ 2051954 h 2160000"/>
              <a:gd name="connsiteX5291" fmla="*/ 8842273 w 10800000"/>
              <a:gd name="connsiteY5291" fmla="*/ 2093315 h 2160000"/>
              <a:gd name="connsiteX5292" fmla="*/ 8798168 w 10800000"/>
              <a:gd name="connsiteY5292" fmla="*/ 2137192 h 2160000"/>
              <a:gd name="connsiteX5293" fmla="*/ 8754026 w 10800000"/>
              <a:gd name="connsiteY5293" fmla="*/ 2093335 h 2160000"/>
              <a:gd name="connsiteX5294" fmla="*/ 8754026 w 10800000"/>
              <a:gd name="connsiteY5294" fmla="*/ 2093315 h 2160000"/>
              <a:gd name="connsiteX5295" fmla="*/ 8788122 w 10800000"/>
              <a:gd name="connsiteY5295" fmla="*/ 2050604 h 2160000"/>
              <a:gd name="connsiteX5296" fmla="*/ 8756834 w 10800000"/>
              <a:gd name="connsiteY5296" fmla="*/ 2026778 h 2160000"/>
              <a:gd name="connsiteX5297" fmla="*/ 8712189 w 10800000"/>
              <a:gd name="connsiteY5297" fmla="*/ 2051732 h 2160000"/>
              <a:gd name="connsiteX5298" fmla="*/ 8665779 w 10800000"/>
              <a:gd name="connsiteY5298" fmla="*/ 2023522 h 2160000"/>
              <a:gd name="connsiteX5299" fmla="*/ 8621133 w 10800000"/>
              <a:gd name="connsiteY5299" fmla="*/ 2050677 h 2160000"/>
              <a:gd name="connsiteX5300" fmla="*/ 8574688 w 10800000"/>
              <a:gd name="connsiteY5300" fmla="*/ 2019509 h 2160000"/>
              <a:gd name="connsiteX5301" fmla="*/ 8530078 w 10800000"/>
              <a:gd name="connsiteY5301" fmla="*/ 2049623 h 2160000"/>
              <a:gd name="connsiteX5302" fmla="*/ 8483560 w 10800000"/>
              <a:gd name="connsiteY5302" fmla="*/ 2013719 h 2160000"/>
              <a:gd name="connsiteX5303" fmla="*/ 8438986 w 10800000"/>
              <a:gd name="connsiteY5303" fmla="*/ 2048569 h 2160000"/>
              <a:gd name="connsiteX5304" fmla="*/ 8393117 w 10800000"/>
              <a:gd name="connsiteY5304" fmla="*/ 2002953 h 2160000"/>
              <a:gd name="connsiteX5305" fmla="*/ 8422856 w 10800000"/>
              <a:gd name="connsiteY5305" fmla="*/ 1960260 h 2160000"/>
              <a:gd name="connsiteX5306" fmla="*/ 8397761 w 10800000"/>
              <a:gd name="connsiteY5306" fmla="*/ 1940227 h 2160000"/>
              <a:gd name="connsiteX5307" fmla="*/ 8361541 w 10800000"/>
              <a:gd name="connsiteY5307" fmla="*/ 1962665 h 2160000"/>
              <a:gd name="connsiteX5308" fmla="*/ 8391713 w 10800000"/>
              <a:gd name="connsiteY5308" fmla="*/ 2004007 h 2160000"/>
              <a:gd name="connsiteX5309" fmla="*/ 8347931 w 10800000"/>
              <a:gd name="connsiteY5309" fmla="*/ 2047533 h 2160000"/>
              <a:gd name="connsiteX5310" fmla="*/ 8304150 w 10800000"/>
              <a:gd name="connsiteY5310" fmla="*/ 2004007 h 2160000"/>
              <a:gd name="connsiteX5311" fmla="*/ 8339110 w 10800000"/>
              <a:gd name="connsiteY5311" fmla="*/ 1961407 h 2160000"/>
              <a:gd name="connsiteX5312" fmla="*/ 8306778 w 10800000"/>
              <a:gd name="connsiteY5312" fmla="*/ 1937286 h 2160000"/>
              <a:gd name="connsiteX5313" fmla="*/ 8262133 w 10800000"/>
              <a:gd name="connsiteY5313" fmla="*/ 1962239 h 2160000"/>
              <a:gd name="connsiteX5314" fmla="*/ 8215723 w 10800000"/>
              <a:gd name="connsiteY5314" fmla="*/ 1934030 h 2160000"/>
              <a:gd name="connsiteX5315" fmla="*/ 8171077 w 10800000"/>
              <a:gd name="connsiteY5315" fmla="*/ 1961203 h 2160000"/>
              <a:gd name="connsiteX5316" fmla="*/ 8124632 w 10800000"/>
              <a:gd name="connsiteY5316" fmla="*/ 1930035 h 2160000"/>
              <a:gd name="connsiteX5317" fmla="*/ 8080022 w 10800000"/>
              <a:gd name="connsiteY5317" fmla="*/ 1960149 h 2160000"/>
              <a:gd name="connsiteX5318" fmla="*/ 8033504 w 10800000"/>
              <a:gd name="connsiteY5318" fmla="*/ 1924226 h 2160000"/>
              <a:gd name="connsiteX5319" fmla="*/ 7988930 w 10800000"/>
              <a:gd name="connsiteY5319" fmla="*/ 1959094 h 2160000"/>
              <a:gd name="connsiteX5320" fmla="*/ 7943061 w 10800000"/>
              <a:gd name="connsiteY5320" fmla="*/ 1913467 h 2160000"/>
              <a:gd name="connsiteX5321" fmla="*/ 7943061 w 10800000"/>
              <a:gd name="connsiteY5321" fmla="*/ 1913460 h 2160000"/>
              <a:gd name="connsiteX5322" fmla="*/ 7972980 w 10800000"/>
              <a:gd name="connsiteY5322" fmla="*/ 1870730 h 2160000"/>
              <a:gd name="connsiteX5323" fmla="*/ 7948030 w 10800000"/>
              <a:gd name="connsiteY5323" fmla="*/ 1850956 h 2160000"/>
              <a:gd name="connsiteX5324" fmla="*/ 7911881 w 10800000"/>
              <a:gd name="connsiteY5324" fmla="*/ 1873320 h 2160000"/>
              <a:gd name="connsiteX5325" fmla="*/ 7941657 w 10800000"/>
              <a:gd name="connsiteY5325" fmla="*/ 1914515 h 2160000"/>
              <a:gd name="connsiteX5326" fmla="*/ 7897875 w 10800000"/>
              <a:gd name="connsiteY5326" fmla="*/ 1958040 h 2160000"/>
              <a:gd name="connsiteX5327" fmla="*/ 7854093 w 10800000"/>
              <a:gd name="connsiteY5327" fmla="*/ 1914515 h 2160000"/>
              <a:gd name="connsiteX5328" fmla="*/ 7888766 w 10800000"/>
              <a:gd name="connsiteY5328" fmla="*/ 1871970 h 2160000"/>
              <a:gd name="connsiteX5329" fmla="*/ 7856686 w 10800000"/>
              <a:gd name="connsiteY5329" fmla="*/ 1847904 h 2160000"/>
              <a:gd name="connsiteX5330" fmla="*/ 7812077 w 10800000"/>
              <a:gd name="connsiteY5330" fmla="*/ 1872765 h 2160000"/>
              <a:gd name="connsiteX5331" fmla="*/ 7765667 w 10800000"/>
              <a:gd name="connsiteY5331" fmla="*/ 1844537 h 2160000"/>
              <a:gd name="connsiteX5332" fmla="*/ 7721021 w 10800000"/>
              <a:gd name="connsiteY5332" fmla="*/ 1871711 h 2160000"/>
              <a:gd name="connsiteX5333" fmla="*/ 7674575 w 10800000"/>
              <a:gd name="connsiteY5333" fmla="*/ 1840542 h 2160000"/>
              <a:gd name="connsiteX5334" fmla="*/ 7629966 w 10800000"/>
              <a:gd name="connsiteY5334" fmla="*/ 1870656 h 2160000"/>
              <a:gd name="connsiteX5335" fmla="*/ 7583448 w 10800000"/>
              <a:gd name="connsiteY5335" fmla="*/ 1834733 h 2160000"/>
              <a:gd name="connsiteX5336" fmla="*/ 7538874 w 10800000"/>
              <a:gd name="connsiteY5336" fmla="*/ 1869602 h 2160000"/>
              <a:gd name="connsiteX5337" fmla="*/ 7493005 w 10800000"/>
              <a:gd name="connsiteY5337" fmla="*/ 1823986 h 2160000"/>
              <a:gd name="connsiteX5338" fmla="*/ 7522780 w 10800000"/>
              <a:gd name="connsiteY5338" fmla="*/ 1781294 h 2160000"/>
              <a:gd name="connsiteX5339" fmla="*/ 7497901 w 10800000"/>
              <a:gd name="connsiteY5339" fmla="*/ 1761574 h 2160000"/>
              <a:gd name="connsiteX5340" fmla="*/ 7461824 w 10800000"/>
              <a:gd name="connsiteY5340" fmla="*/ 1783828 h 2160000"/>
              <a:gd name="connsiteX5341" fmla="*/ 7491600 w 10800000"/>
              <a:gd name="connsiteY5341" fmla="*/ 1825022 h 2160000"/>
              <a:gd name="connsiteX5342" fmla="*/ 7447819 w 10800000"/>
              <a:gd name="connsiteY5342" fmla="*/ 1868548 h 2160000"/>
              <a:gd name="connsiteX5343" fmla="*/ 7404037 w 10800000"/>
              <a:gd name="connsiteY5343" fmla="*/ 1825022 h 2160000"/>
              <a:gd name="connsiteX5344" fmla="*/ 7438674 w 10800000"/>
              <a:gd name="connsiteY5344" fmla="*/ 1782496 h 2160000"/>
              <a:gd name="connsiteX5345" fmla="*/ 7406594 w 10800000"/>
              <a:gd name="connsiteY5345" fmla="*/ 1758392 h 2160000"/>
              <a:gd name="connsiteX5346" fmla="*/ 7362020 w 10800000"/>
              <a:gd name="connsiteY5346" fmla="*/ 1783273 h 2160000"/>
              <a:gd name="connsiteX5347" fmla="*/ 7315610 w 10800000"/>
              <a:gd name="connsiteY5347" fmla="*/ 1755045 h 2160000"/>
              <a:gd name="connsiteX5348" fmla="*/ 7270965 w 10800000"/>
              <a:gd name="connsiteY5348" fmla="*/ 1782217 h 2160000"/>
              <a:gd name="connsiteX5349" fmla="*/ 7224519 w 10800000"/>
              <a:gd name="connsiteY5349" fmla="*/ 1751050 h 2160000"/>
              <a:gd name="connsiteX5350" fmla="*/ 7179910 w 10800000"/>
              <a:gd name="connsiteY5350" fmla="*/ 1781165 h 2160000"/>
              <a:gd name="connsiteX5351" fmla="*/ 7133428 w 10800000"/>
              <a:gd name="connsiteY5351" fmla="*/ 1745280 h 2160000"/>
              <a:gd name="connsiteX5352" fmla="*/ 7088818 w 10800000"/>
              <a:gd name="connsiteY5352" fmla="*/ 1780109 h 2160000"/>
              <a:gd name="connsiteX5353" fmla="*/ 7042948 w 10800000"/>
              <a:gd name="connsiteY5353" fmla="*/ 1734494 h 2160000"/>
              <a:gd name="connsiteX5354" fmla="*/ 7072724 w 10800000"/>
              <a:gd name="connsiteY5354" fmla="*/ 1691801 h 2160000"/>
              <a:gd name="connsiteX5355" fmla="*/ 7047845 w 10800000"/>
              <a:gd name="connsiteY5355" fmla="*/ 1672081 h 2160000"/>
              <a:gd name="connsiteX5356" fmla="*/ 7011732 w 10800000"/>
              <a:gd name="connsiteY5356" fmla="*/ 1694335 h 2160000"/>
              <a:gd name="connsiteX5357" fmla="*/ 7041544 w 10800000"/>
              <a:gd name="connsiteY5357" fmla="*/ 1735547 h 2160000"/>
              <a:gd name="connsiteX5358" fmla="*/ 6997763 w 10800000"/>
              <a:gd name="connsiteY5358" fmla="*/ 1779056 h 2160000"/>
              <a:gd name="connsiteX5359" fmla="*/ 6953981 w 10800000"/>
              <a:gd name="connsiteY5359" fmla="*/ 1735547 h 2160000"/>
              <a:gd name="connsiteX5360" fmla="*/ 6988618 w 10800000"/>
              <a:gd name="connsiteY5360" fmla="*/ 1693004 h 2160000"/>
              <a:gd name="connsiteX5361" fmla="*/ 6956789 w 10800000"/>
              <a:gd name="connsiteY5361" fmla="*/ 1669271 h 2160000"/>
              <a:gd name="connsiteX5362" fmla="*/ 6912180 w 10800000"/>
              <a:gd name="connsiteY5362" fmla="*/ 1693967 h 2160000"/>
              <a:gd name="connsiteX5363" fmla="*/ 6865482 w 10800000"/>
              <a:gd name="connsiteY5363" fmla="*/ 1665681 h 2160000"/>
              <a:gd name="connsiteX5364" fmla="*/ 6820908 w 10800000"/>
              <a:gd name="connsiteY5364" fmla="*/ 1692725 h 2160000"/>
              <a:gd name="connsiteX5365" fmla="*/ 6774463 w 10800000"/>
              <a:gd name="connsiteY5365" fmla="*/ 1661557 h 2160000"/>
              <a:gd name="connsiteX5366" fmla="*/ 6729853 w 10800000"/>
              <a:gd name="connsiteY5366" fmla="*/ 1691672 h 2160000"/>
              <a:gd name="connsiteX5367" fmla="*/ 6683371 w 10800000"/>
              <a:gd name="connsiteY5367" fmla="*/ 1655787 h 2160000"/>
              <a:gd name="connsiteX5368" fmla="*/ 6638761 w 10800000"/>
              <a:gd name="connsiteY5368" fmla="*/ 1690616 h 2160000"/>
              <a:gd name="connsiteX5369" fmla="*/ 6592892 w 10800000"/>
              <a:gd name="connsiteY5369" fmla="*/ 1645002 h 2160000"/>
              <a:gd name="connsiteX5370" fmla="*/ 6622668 w 10800000"/>
              <a:gd name="connsiteY5370" fmla="*/ 1602309 h 2160000"/>
              <a:gd name="connsiteX5371" fmla="*/ 6597788 w 10800000"/>
              <a:gd name="connsiteY5371" fmla="*/ 1582607 h 2160000"/>
              <a:gd name="connsiteX5372" fmla="*/ 6561712 w 10800000"/>
              <a:gd name="connsiteY5372" fmla="*/ 1604861 h 2160000"/>
              <a:gd name="connsiteX5373" fmla="*/ 6591488 w 10800000"/>
              <a:gd name="connsiteY5373" fmla="*/ 1646054 h 2160000"/>
              <a:gd name="connsiteX5374" fmla="*/ 6547706 w 10800000"/>
              <a:gd name="connsiteY5374" fmla="*/ 1689564 h 2160000"/>
              <a:gd name="connsiteX5375" fmla="*/ 6503925 w 10800000"/>
              <a:gd name="connsiteY5375" fmla="*/ 1646054 h 2160000"/>
              <a:gd name="connsiteX5376" fmla="*/ 6538597 w 10800000"/>
              <a:gd name="connsiteY5376" fmla="*/ 1603511 h 2160000"/>
              <a:gd name="connsiteX5377" fmla="*/ 6506481 w 10800000"/>
              <a:gd name="connsiteY5377" fmla="*/ 1579407 h 2160000"/>
              <a:gd name="connsiteX5378" fmla="*/ 6461908 w 10800000"/>
              <a:gd name="connsiteY5378" fmla="*/ 1604288 h 2160000"/>
              <a:gd name="connsiteX5379" fmla="*/ 6415498 w 10800000"/>
              <a:gd name="connsiteY5379" fmla="*/ 1576060 h 2160000"/>
              <a:gd name="connsiteX5380" fmla="*/ 6370852 w 10800000"/>
              <a:gd name="connsiteY5380" fmla="*/ 1603232 h 2160000"/>
              <a:gd name="connsiteX5381" fmla="*/ 6324407 w 10800000"/>
              <a:gd name="connsiteY5381" fmla="*/ 1572083 h 2160000"/>
              <a:gd name="connsiteX5382" fmla="*/ 6279797 w 10800000"/>
              <a:gd name="connsiteY5382" fmla="*/ 1602180 h 2160000"/>
              <a:gd name="connsiteX5383" fmla="*/ 6233315 w 10800000"/>
              <a:gd name="connsiteY5383" fmla="*/ 1566291 h 2160000"/>
              <a:gd name="connsiteX5384" fmla="*/ 6188705 w 10800000"/>
              <a:gd name="connsiteY5384" fmla="*/ 1601124 h 2160000"/>
              <a:gd name="connsiteX5385" fmla="*/ 6142836 w 10800000"/>
              <a:gd name="connsiteY5385" fmla="*/ 1555509 h 2160000"/>
              <a:gd name="connsiteX5386" fmla="*/ 6172575 w 10800000"/>
              <a:gd name="connsiteY5386" fmla="*/ 1512816 h 2160000"/>
              <a:gd name="connsiteX5387" fmla="*/ 6147732 w 10800000"/>
              <a:gd name="connsiteY5387" fmla="*/ 1493096 h 2160000"/>
              <a:gd name="connsiteX5388" fmla="*/ 6111656 w 10800000"/>
              <a:gd name="connsiteY5388" fmla="*/ 1515368 h 2160000"/>
              <a:gd name="connsiteX5389" fmla="*/ 6141432 w 10800000"/>
              <a:gd name="connsiteY5389" fmla="*/ 1556562 h 2160000"/>
              <a:gd name="connsiteX5390" fmla="*/ 6097650 w 10800000"/>
              <a:gd name="connsiteY5390" fmla="*/ 1600089 h 2160000"/>
              <a:gd name="connsiteX5391" fmla="*/ 6053868 w 10800000"/>
              <a:gd name="connsiteY5391" fmla="*/ 1556562 h 2160000"/>
              <a:gd name="connsiteX5392" fmla="*/ 6088541 w 10800000"/>
              <a:gd name="connsiteY5392" fmla="*/ 1514019 h 2160000"/>
              <a:gd name="connsiteX5393" fmla="*/ 6056677 w 10800000"/>
              <a:gd name="connsiteY5393" fmla="*/ 1490304 h 2160000"/>
              <a:gd name="connsiteX5394" fmla="*/ 6012067 w 10800000"/>
              <a:gd name="connsiteY5394" fmla="*/ 1514978 h 2160000"/>
              <a:gd name="connsiteX5395" fmla="*/ 5965621 w 10800000"/>
              <a:gd name="connsiteY5395" fmla="*/ 1487176 h 2160000"/>
              <a:gd name="connsiteX5396" fmla="*/ 5920976 w 10800000"/>
              <a:gd name="connsiteY5396" fmla="*/ 1513926 h 2160000"/>
              <a:gd name="connsiteX5397" fmla="*/ 5874278 w 10800000"/>
              <a:gd name="connsiteY5397" fmla="*/ 1482719 h 2160000"/>
              <a:gd name="connsiteX5398" fmla="*/ 5829741 w 10800000"/>
              <a:gd name="connsiteY5398" fmla="*/ 1512705 h 2160000"/>
              <a:gd name="connsiteX5399" fmla="*/ 5783259 w 10800000"/>
              <a:gd name="connsiteY5399" fmla="*/ 1476820 h 2160000"/>
              <a:gd name="connsiteX5400" fmla="*/ 5738649 w 10800000"/>
              <a:gd name="connsiteY5400" fmla="*/ 1511649 h 2160000"/>
              <a:gd name="connsiteX5401" fmla="*/ 5692780 w 10800000"/>
              <a:gd name="connsiteY5401" fmla="*/ 1466024 h 2160000"/>
              <a:gd name="connsiteX5402" fmla="*/ 5692780 w 10800000"/>
              <a:gd name="connsiteY5402" fmla="*/ 1466017 h 2160000"/>
              <a:gd name="connsiteX5403" fmla="*/ 5722555 w 10800000"/>
              <a:gd name="connsiteY5403" fmla="*/ 1423341 h 2160000"/>
              <a:gd name="connsiteX5404" fmla="*/ 5697676 w 10800000"/>
              <a:gd name="connsiteY5404" fmla="*/ 1403604 h 2160000"/>
              <a:gd name="connsiteX5405" fmla="*/ 5661599 w 10800000"/>
              <a:gd name="connsiteY5405" fmla="*/ 1425876 h 2160000"/>
              <a:gd name="connsiteX5406" fmla="*/ 5691375 w 10800000"/>
              <a:gd name="connsiteY5406" fmla="*/ 1467069 h 2160000"/>
              <a:gd name="connsiteX5407" fmla="*/ 5647594 w 10800000"/>
              <a:gd name="connsiteY5407" fmla="*/ 1510597 h 2160000"/>
              <a:gd name="connsiteX5408" fmla="*/ 5603812 w 10800000"/>
              <a:gd name="connsiteY5408" fmla="*/ 1467069 h 2160000"/>
              <a:gd name="connsiteX5409" fmla="*/ 5638484 w 10800000"/>
              <a:gd name="connsiteY5409" fmla="*/ 1424526 h 2160000"/>
              <a:gd name="connsiteX5410" fmla="*/ 5606621 w 10800000"/>
              <a:gd name="connsiteY5410" fmla="*/ 1400812 h 2160000"/>
              <a:gd name="connsiteX5411" fmla="*/ 5562011 w 10800000"/>
              <a:gd name="connsiteY5411" fmla="*/ 1425486 h 2160000"/>
              <a:gd name="connsiteX5412" fmla="*/ 5515313 w 10800000"/>
              <a:gd name="connsiteY5412" fmla="*/ 1397221 h 2160000"/>
              <a:gd name="connsiteX5413" fmla="*/ 5470740 w 10800000"/>
              <a:gd name="connsiteY5413" fmla="*/ 1424265 h 2160000"/>
              <a:gd name="connsiteX5414" fmla="*/ 5424294 w 10800000"/>
              <a:gd name="connsiteY5414" fmla="*/ 1393098 h 2160000"/>
              <a:gd name="connsiteX5415" fmla="*/ 5379685 w 10800000"/>
              <a:gd name="connsiteY5415" fmla="*/ 1423213 h 2160000"/>
              <a:gd name="connsiteX5416" fmla="*/ 5333203 w 10800000"/>
              <a:gd name="connsiteY5416" fmla="*/ 1387328 h 2160000"/>
              <a:gd name="connsiteX5417" fmla="*/ 5288593 w 10800000"/>
              <a:gd name="connsiteY5417" fmla="*/ 1422157 h 2160000"/>
              <a:gd name="connsiteX5418" fmla="*/ 5242723 w 10800000"/>
              <a:gd name="connsiteY5418" fmla="*/ 1376542 h 2160000"/>
              <a:gd name="connsiteX5419" fmla="*/ 5272499 w 10800000"/>
              <a:gd name="connsiteY5419" fmla="*/ 1333849 h 2160000"/>
              <a:gd name="connsiteX5420" fmla="*/ 5247620 w 10800000"/>
              <a:gd name="connsiteY5420" fmla="*/ 1314111 h 2160000"/>
              <a:gd name="connsiteX5421" fmla="*/ 5211507 w 10800000"/>
              <a:gd name="connsiteY5421" fmla="*/ 1336383 h 2160000"/>
              <a:gd name="connsiteX5422" fmla="*/ 5241319 w 10800000"/>
              <a:gd name="connsiteY5422" fmla="*/ 1377577 h 2160000"/>
              <a:gd name="connsiteX5423" fmla="*/ 5197538 w 10800000"/>
              <a:gd name="connsiteY5423" fmla="*/ 1421104 h 2160000"/>
              <a:gd name="connsiteX5424" fmla="*/ 5153756 w 10800000"/>
              <a:gd name="connsiteY5424" fmla="*/ 1377577 h 2160000"/>
              <a:gd name="connsiteX5425" fmla="*/ 5188393 w 10800000"/>
              <a:gd name="connsiteY5425" fmla="*/ 1335052 h 2160000"/>
              <a:gd name="connsiteX5426" fmla="*/ 5156564 w 10800000"/>
              <a:gd name="connsiteY5426" fmla="*/ 1311319 h 2160000"/>
              <a:gd name="connsiteX5427" fmla="*/ 5111955 w 10800000"/>
              <a:gd name="connsiteY5427" fmla="*/ 1335993 h 2160000"/>
              <a:gd name="connsiteX5428" fmla="*/ 5065509 w 10800000"/>
              <a:gd name="connsiteY5428" fmla="*/ 1308191 h 2160000"/>
              <a:gd name="connsiteX5429" fmla="*/ 5020864 w 10800000"/>
              <a:gd name="connsiteY5429" fmla="*/ 1334941 h 2160000"/>
              <a:gd name="connsiteX5430" fmla="*/ 4974417 w 10800000"/>
              <a:gd name="connsiteY5430" fmla="*/ 1304307 h 2160000"/>
              <a:gd name="connsiteX5431" fmla="*/ 4929772 w 10800000"/>
              <a:gd name="connsiteY5431" fmla="*/ 1333903 h 2160000"/>
              <a:gd name="connsiteX5432" fmla="*/ 4883074 w 10800000"/>
              <a:gd name="connsiteY5432" fmla="*/ 1298093 h 2160000"/>
              <a:gd name="connsiteX5433" fmla="*/ 4838536 w 10800000"/>
              <a:gd name="connsiteY5433" fmla="*/ 1332664 h 2160000"/>
              <a:gd name="connsiteX5434" fmla="*/ 4792667 w 10800000"/>
              <a:gd name="connsiteY5434" fmla="*/ 1287050 h 2160000"/>
              <a:gd name="connsiteX5435" fmla="*/ 4822587 w 10800000"/>
              <a:gd name="connsiteY5435" fmla="*/ 1244299 h 2160000"/>
              <a:gd name="connsiteX5436" fmla="*/ 4797131 w 10800000"/>
              <a:gd name="connsiteY5436" fmla="*/ 1223860 h 2160000"/>
              <a:gd name="connsiteX5437" fmla="*/ 4760659 w 10800000"/>
              <a:gd name="connsiteY5437" fmla="*/ 1246612 h 2160000"/>
              <a:gd name="connsiteX5438" fmla="*/ 4791263 w 10800000"/>
              <a:gd name="connsiteY5438" fmla="*/ 1288102 h 2160000"/>
              <a:gd name="connsiteX5439" fmla="*/ 4747481 w 10800000"/>
              <a:gd name="connsiteY5439" fmla="*/ 1331612 h 2160000"/>
              <a:gd name="connsiteX5440" fmla="*/ 4703700 w 10800000"/>
              <a:gd name="connsiteY5440" fmla="*/ 1288102 h 2160000"/>
              <a:gd name="connsiteX5441" fmla="*/ 4738948 w 10800000"/>
              <a:gd name="connsiteY5441" fmla="*/ 1245448 h 2160000"/>
              <a:gd name="connsiteX5442" fmla="*/ 4706148 w 10800000"/>
              <a:gd name="connsiteY5442" fmla="*/ 1220864 h 2160000"/>
              <a:gd name="connsiteX5443" fmla="*/ 4661538 w 10800000"/>
              <a:gd name="connsiteY5443" fmla="*/ 1246168 h 2160000"/>
              <a:gd name="connsiteX5444" fmla="*/ 4615093 w 10800000"/>
              <a:gd name="connsiteY5444" fmla="*/ 1217535 h 2160000"/>
              <a:gd name="connsiteX5445" fmla="*/ 4570447 w 10800000"/>
              <a:gd name="connsiteY5445" fmla="*/ 1245115 h 2160000"/>
              <a:gd name="connsiteX5446" fmla="*/ 4524001 w 10800000"/>
              <a:gd name="connsiteY5446" fmla="*/ 1213318 h 2160000"/>
              <a:gd name="connsiteX5447" fmla="*/ 4479392 w 10800000"/>
              <a:gd name="connsiteY5447" fmla="*/ 1244059 h 2160000"/>
              <a:gd name="connsiteX5448" fmla="*/ 4432874 w 10800000"/>
              <a:gd name="connsiteY5448" fmla="*/ 1206990 h 2160000"/>
              <a:gd name="connsiteX5449" fmla="*/ 4388337 w 10800000"/>
              <a:gd name="connsiteY5449" fmla="*/ 1243007 h 2160000"/>
              <a:gd name="connsiteX5450" fmla="*/ 4342791 w 10800000"/>
              <a:gd name="connsiteY5450" fmla="*/ 1197747 h 2160000"/>
              <a:gd name="connsiteX5451" fmla="*/ 4342791 w 10800000"/>
              <a:gd name="connsiteY5451" fmla="*/ 1197722 h 2160000"/>
              <a:gd name="connsiteX5452" fmla="*/ 4373359 w 10800000"/>
              <a:gd name="connsiteY5452" fmla="*/ 1155011 h 2160000"/>
              <a:gd name="connsiteX5453" fmla="*/ 4347399 w 10800000"/>
              <a:gd name="connsiteY5453" fmla="*/ 1134625 h 2160000"/>
              <a:gd name="connsiteX5454" fmla="*/ 4309702 w 10800000"/>
              <a:gd name="connsiteY5454" fmla="*/ 1157452 h 2160000"/>
              <a:gd name="connsiteX5455" fmla="*/ 4340666 w 10800000"/>
              <a:gd name="connsiteY5455" fmla="*/ 1198778 h 2160000"/>
              <a:gd name="connsiteX5456" fmla="*/ 4297281 w 10800000"/>
              <a:gd name="connsiteY5456" fmla="*/ 1241951 h 2160000"/>
              <a:gd name="connsiteX5457" fmla="*/ 4297245 w 10800000"/>
              <a:gd name="connsiteY5457" fmla="*/ 1241951 h 2160000"/>
              <a:gd name="connsiteX5458" fmla="*/ 4253824 w 10800000"/>
              <a:gd name="connsiteY5458" fmla="*/ 1198778 h 2160000"/>
              <a:gd name="connsiteX5459" fmla="*/ 4289720 w 10800000"/>
              <a:gd name="connsiteY5459" fmla="*/ 1156307 h 2160000"/>
              <a:gd name="connsiteX5460" fmla="*/ 4256020 w 10800000"/>
              <a:gd name="connsiteY5460" fmla="*/ 1131482 h 2160000"/>
              <a:gd name="connsiteX5461" fmla="*/ 4211482 w 10800000"/>
              <a:gd name="connsiteY5461" fmla="*/ 1156675 h 2160000"/>
              <a:gd name="connsiteX5462" fmla="*/ 4165036 w 10800000"/>
              <a:gd name="connsiteY5462" fmla="*/ 1128042 h 2160000"/>
              <a:gd name="connsiteX5463" fmla="*/ 4120391 w 10800000"/>
              <a:gd name="connsiteY5463" fmla="*/ 1155623 h 2160000"/>
              <a:gd name="connsiteX5464" fmla="*/ 4073945 w 10800000"/>
              <a:gd name="connsiteY5464" fmla="*/ 1123822 h 2160000"/>
              <a:gd name="connsiteX5465" fmla="*/ 4029335 w 10800000"/>
              <a:gd name="connsiteY5465" fmla="*/ 1154567 h 2160000"/>
              <a:gd name="connsiteX5466" fmla="*/ 3982818 w 10800000"/>
              <a:gd name="connsiteY5466" fmla="*/ 1117497 h 2160000"/>
              <a:gd name="connsiteX5467" fmla="*/ 3938280 w 10800000"/>
              <a:gd name="connsiteY5467" fmla="*/ 1153515 h 2160000"/>
              <a:gd name="connsiteX5468" fmla="*/ 3892734 w 10800000"/>
              <a:gd name="connsiteY5468" fmla="*/ 1108255 h 2160000"/>
              <a:gd name="connsiteX5469" fmla="*/ 3892734 w 10800000"/>
              <a:gd name="connsiteY5469" fmla="*/ 1108247 h 2160000"/>
              <a:gd name="connsiteX5470" fmla="*/ 3923086 w 10800000"/>
              <a:gd name="connsiteY5470" fmla="*/ 1065575 h 2160000"/>
              <a:gd name="connsiteX5471" fmla="*/ 3897271 w 10800000"/>
              <a:gd name="connsiteY5471" fmla="*/ 1045226 h 2160000"/>
              <a:gd name="connsiteX5472" fmla="*/ 3859646 w 10800000"/>
              <a:gd name="connsiteY5472" fmla="*/ 1067959 h 2160000"/>
              <a:gd name="connsiteX5473" fmla="*/ 3890610 w 10800000"/>
              <a:gd name="connsiteY5473" fmla="*/ 1109303 h 2160000"/>
              <a:gd name="connsiteX5474" fmla="*/ 3847189 w 10800000"/>
              <a:gd name="connsiteY5474" fmla="*/ 1152459 h 2160000"/>
              <a:gd name="connsiteX5475" fmla="*/ 3803767 w 10800000"/>
              <a:gd name="connsiteY5475" fmla="*/ 1109303 h 2160000"/>
              <a:gd name="connsiteX5476" fmla="*/ 3839664 w 10800000"/>
              <a:gd name="connsiteY5476" fmla="*/ 1066814 h 2160000"/>
              <a:gd name="connsiteX5477" fmla="*/ 3805963 w 10800000"/>
              <a:gd name="connsiteY5477" fmla="*/ 1042008 h 2160000"/>
              <a:gd name="connsiteX5478" fmla="*/ 3761426 w 10800000"/>
              <a:gd name="connsiteY5478" fmla="*/ 1067183 h 2160000"/>
              <a:gd name="connsiteX5479" fmla="*/ 3714980 w 10800000"/>
              <a:gd name="connsiteY5479" fmla="*/ 1038550 h 2160000"/>
              <a:gd name="connsiteX5480" fmla="*/ 3670335 w 10800000"/>
              <a:gd name="connsiteY5480" fmla="*/ 1066130 h 2160000"/>
              <a:gd name="connsiteX5481" fmla="*/ 3623889 w 10800000"/>
              <a:gd name="connsiteY5481" fmla="*/ 1034330 h 2160000"/>
              <a:gd name="connsiteX5482" fmla="*/ 3579286 w 10800000"/>
              <a:gd name="connsiteY5482" fmla="*/ 1065074 h 2160000"/>
              <a:gd name="connsiteX5483" fmla="*/ 3532772 w 10800000"/>
              <a:gd name="connsiteY5483" fmla="*/ 1028004 h 2160000"/>
              <a:gd name="connsiteX5484" fmla="*/ 3488209 w 10800000"/>
              <a:gd name="connsiteY5484" fmla="*/ 1064018 h 2160000"/>
              <a:gd name="connsiteX5485" fmla="*/ 3442664 w 10800000"/>
              <a:gd name="connsiteY5485" fmla="*/ 1018762 h 2160000"/>
              <a:gd name="connsiteX5486" fmla="*/ 3442664 w 10800000"/>
              <a:gd name="connsiteY5486" fmla="*/ 1018755 h 2160000"/>
              <a:gd name="connsiteX5487" fmla="*/ 3473044 w 10800000"/>
              <a:gd name="connsiteY5487" fmla="*/ 976101 h 2160000"/>
              <a:gd name="connsiteX5488" fmla="*/ 3447222 w 10800000"/>
              <a:gd name="connsiteY5488" fmla="*/ 955733 h 2160000"/>
              <a:gd name="connsiteX5489" fmla="*/ 3409583 w 10800000"/>
              <a:gd name="connsiteY5489" fmla="*/ 978467 h 2160000"/>
              <a:gd name="connsiteX5490" fmla="*/ 3440561 w 10800000"/>
              <a:gd name="connsiteY5490" fmla="*/ 1019811 h 2160000"/>
              <a:gd name="connsiteX5491" fmla="*/ 3397132 w 10800000"/>
              <a:gd name="connsiteY5491" fmla="*/ 1062966 h 2160000"/>
              <a:gd name="connsiteX5492" fmla="*/ 3353725 w 10800000"/>
              <a:gd name="connsiteY5492" fmla="*/ 1019811 h 2160000"/>
              <a:gd name="connsiteX5493" fmla="*/ 3389600 w 10800000"/>
              <a:gd name="connsiteY5493" fmla="*/ 977322 h 2160000"/>
              <a:gd name="connsiteX5494" fmla="*/ 3356145 w 10800000"/>
              <a:gd name="connsiteY5494" fmla="*/ 952884 h 2160000"/>
              <a:gd name="connsiteX5495" fmla="*/ 3311528 w 10800000"/>
              <a:gd name="connsiteY5495" fmla="*/ 977876 h 2160000"/>
              <a:gd name="connsiteX5496" fmla="*/ 3264845 w 10800000"/>
              <a:gd name="connsiteY5496" fmla="*/ 949186 h 2160000"/>
              <a:gd name="connsiteX5497" fmla="*/ 3220285 w 10800000"/>
              <a:gd name="connsiteY5497" fmla="*/ 976638 h 2160000"/>
              <a:gd name="connsiteX5498" fmla="*/ 3173825 w 10800000"/>
              <a:gd name="connsiteY5498" fmla="*/ 944855 h 2160000"/>
              <a:gd name="connsiteX5499" fmla="*/ 3129227 w 10800000"/>
              <a:gd name="connsiteY5499" fmla="*/ 975582 h 2160000"/>
              <a:gd name="connsiteX5500" fmla="*/ 3082712 w 10800000"/>
              <a:gd name="connsiteY5500" fmla="*/ 938530 h 2160000"/>
              <a:gd name="connsiteX5501" fmla="*/ 3038153 w 10800000"/>
              <a:gd name="connsiteY5501" fmla="*/ 974526 h 2160000"/>
              <a:gd name="connsiteX5502" fmla="*/ 2992607 w 10800000"/>
              <a:gd name="connsiteY5502" fmla="*/ 929270 h 2160000"/>
              <a:gd name="connsiteX5503" fmla="*/ 2992607 w 10800000"/>
              <a:gd name="connsiteY5503" fmla="*/ 929262 h 2160000"/>
              <a:gd name="connsiteX5504" fmla="*/ 3022988 w 10800000"/>
              <a:gd name="connsiteY5504" fmla="*/ 886608 h 2160000"/>
              <a:gd name="connsiteX5505" fmla="*/ 2997166 w 10800000"/>
              <a:gd name="connsiteY5505" fmla="*/ 866241 h 2160000"/>
              <a:gd name="connsiteX5506" fmla="*/ 2959581 w 10800000"/>
              <a:gd name="connsiteY5506" fmla="*/ 888992 h 2160000"/>
              <a:gd name="connsiteX5507" fmla="*/ 2990505 w 10800000"/>
              <a:gd name="connsiteY5507" fmla="*/ 930318 h 2160000"/>
              <a:gd name="connsiteX5508" fmla="*/ 2947094 w 10800000"/>
              <a:gd name="connsiteY5508" fmla="*/ 973491 h 2160000"/>
              <a:gd name="connsiteX5509" fmla="*/ 2947076 w 10800000"/>
              <a:gd name="connsiteY5509" fmla="*/ 973491 h 2160000"/>
              <a:gd name="connsiteX5510" fmla="*/ 2903669 w 10800000"/>
              <a:gd name="connsiteY5510" fmla="*/ 930318 h 2160000"/>
              <a:gd name="connsiteX5511" fmla="*/ 2939544 w 10800000"/>
              <a:gd name="connsiteY5511" fmla="*/ 887847 h 2160000"/>
              <a:gd name="connsiteX5512" fmla="*/ 2905847 w 10800000"/>
              <a:gd name="connsiteY5512" fmla="*/ 863023 h 2160000"/>
              <a:gd name="connsiteX5513" fmla="*/ 2861306 w 10800000"/>
              <a:gd name="connsiteY5513" fmla="*/ 888198 h 2160000"/>
              <a:gd name="connsiteX5514" fmla="*/ 2814846 w 10800000"/>
              <a:gd name="connsiteY5514" fmla="*/ 859583 h 2160000"/>
              <a:gd name="connsiteX5515" fmla="*/ 2770229 w 10800000"/>
              <a:gd name="connsiteY5515" fmla="*/ 887142 h 2160000"/>
              <a:gd name="connsiteX5516" fmla="*/ 2723769 w 10800000"/>
              <a:gd name="connsiteY5516" fmla="*/ 855362 h 2160000"/>
              <a:gd name="connsiteX5517" fmla="*/ 2679174 w 10800000"/>
              <a:gd name="connsiteY5517" fmla="*/ 886107 h 2160000"/>
              <a:gd name="connsiteX5518" fmla="*/ 2632656 w 10800000"/>
              <a:gd name="connsiteY5518" fmla="*/ 849037 h 2160000"/>
              <a:gd name="connsiteX5519" fmla="*/ 2588097 w 10800000"/>
              <a:gd name="connsiteY5519" fmla="*/ 885055 h 2160000"/>
              <a:gd name="connsiteX5520" fmla="*/ 2542551 w 10800000"/>
              <a:gd name="connsiteY5520" fmla="*/ 839795 h 2160000"/>
              <a:gd name="connsiteX5521" fmla="*/ 2542551 w 10800000"/>
              <a:gd name="connsiteY5521" fmla="*/ 839770 h 2160000"/>
              <a:gd name="connsiteX5522" fmla="*/ 2572932 w 10800000"/>
              <a:gd name="connsiteY5522" fmla="*/ 797116 h 2160000"/>
              <a:gd name="connsiteX5523" fmla="*/ 2547109 w 10800000"/>
              <a:gd name="connsiteY5523" fmla="*/ 776748 h 2160000"/>
              <a:gd name="connsiteX5524" fmla="*/ 2509524 w 10800000"/>
              <a:gd name="connsiteY5524" fmla="*/ 799500 h 2160000"/>
              <a:gd name="connsiteX5525" fmla="*/ 2540448 w 10800000"/>
              <a:gd name="connsiteY5525" fmla="*/ 840826 h 2160000"/>
              <a:gd name="connsiteX5526" fmla="*/ 2497038 w 10800000"/>
              <a:gd name="connsiteY5526" fmla="*/ 883999 h 2160000"/>
              <a:gd name="connsiteX5527" fmla="*/ 2497024 w 10800000"/>
              <a:gd name="connsiteY5527" fmla="*/ 883999 h 2160000"/>
              <a:gd name="connsiteX5528" fmla="*/ 2453613 w 10800000"/>
              <a:gd name="connsiteY5528" fmla="*/ 840826 h 2160000"/>
              <a:gd name="connsiteX5529" fmla="*/ 2489488 w 10800000"/>
              <a:gd name="connsiteY5529" fmla="*/ 798354 h 2160000"/>
              <a:gd name="connsiteX5530" fmla="*/ 2456032 w 10800000"/>
              <a:gd name="connsiteY5530" fmla="*/ 773899 h 2160000"/>
              <a:gd name="connsiteX5531" fmla="*/ 2411416 w 10800000"/>
              <a:gd name="connsiteY5531" fmla="*/ 798891 h 2160000"/>
              <a:gd name="connsiteX5532" fmla="*/ 2364995 w 10800000"/>
              <a:gd name="connsiteY5532" fmla="*/ 770681 h 2160000"/>
              <a:gd name="connsiteX5533" fmla="*/ 2320360 w 10800000"/>
              <a:gd name="connsiteY5533" fmla="*/ 797835 h 2160000"/>
              <a:gd name="connsiteX5534" fmla="*/ 2273641 w 10800000"/>
              <a:gd name="connsiteY5534" fmla="*/ 766056 h 2160000"/>
              <a:gd name="connsiteX5535" fmla="*/ 2229118 w 10800000"/>
              <a:gd name="connsiteY5535" fmla="*/ 796615 h 2160000"/>
              <a:gd name="connsiteX5536" fmla="*/ 2182600 w 10800000"/>
              <a:gd name="connsiteY5536" fmla="*/ 759545 h 2160000"/>
              <a:gd name="connsiteX5537" fmla="*/ 2138041 w 10800000"/>
              <a:gd name="connsiteY5537" fmla="*/ 795562 h 2160000"/>
              <a:gd name="connsiteX5538" fmla="*/ 2092513 w 10800000"/>
              <a:gd name="connsiteY5538" fmla="*/ 750285 h 2160000"/>
              <a:gd name="connsiteX5539" fmla="*/ 2092513 w 10800000"/>
              <a:gd name="connsiteY5539" fmla="*/ 750277 h 2160000"/>
              <a:gd name="connsiteX5540" fmla="*/ 2122875 w 10800000"/>
              <a:gd name="connsiteY5540" fmla="*/ 707623 h 2160000"/>
              <a:gd name="connsiteX5541" fmla="*/ 2097053 w 10800000"/>
              <a:gd name="connsiteY5541" fmla="*/ 687274 h 2160000"/>
              <a:gd name="connsiteX5542" fmla="*/ 2059410 w 10800000"/>
              <a:gd name="connsiteY5542" fmla="*/ 710007 h 2160000"/>
              <a:gd name="connsiteX5543" fmla="*/ 2090392 w 10800000"/>
              <a:gd name="connsiteY5543" fmla="*/ 751333 h 2160000"/>
              <a:gd name="connsiteX5544" fmla="*/ 2046982 w 10800000"/>
              <a:gd name="connsiteY5544" fmla="*/ 794506 h 2160000"/>
              <a:gd name="connsiteX5545" fmla="*/ 2046964 w 10800000"/>
              <a:gd name="connsiteY5545" fmla="*/ 794506 h 2160000"/>
              <a:gd name="connsiteX5546" fmla="*/ 2003557 w 10800000"/>
              <a:gd name="connsiteY5546" fmla="*/ 751333 h 2160000"/>
              <a:gd name="connsiteX5547" fmla="*/ 2039428 w 10800000"/>
              <a:gd name="connsiteY5547" fmla="*/ 708862 h 2160000"/>
              <a:gd name="connsiteX5548" fmla="*/ 2005976 w 10800000"/>
              <a:gd name="connsiteY5548" fmla="*/ 684406 h 2160000"/>
              <a:gd name="connsiteX5549" fmla="*/ 1961377 w 10800000"/>
              <a:gd name="connsiteY5549" fmla="*/ 709399 h 2160000"/>
              <a:gd name="connsiteX5550" fmla="*/ 1914694 w 10800000"/>
              <a:gd name="connsiteY5550" fmla="*/ 680727 h 2160000"/>
              <a:gd name="connsiteX5551" fmla="*/ 1870117 w 10800000"/>
              <a:gd name="connsiteY5551" fmla="*/ 708178 h 2160000"/>
              <a:gd name="connsiteX5552" fmla="*/ 1823656 w 10800000"/>
              <a:gd name="connsiteY5552" fmla="*/ 676377 h 2160000"/>
              <a:gd name="connsiteX5553" fmla="*/ 1779058 w 10800000"/>
              <a:gd name="connsiteY5553" fmla="*/ 707122 h 2160000"/>
              <a:gd name="connsiteX5554" fmla="*/ 1732562 w 10800000"/>
              <a:gd name="connsiteY5554" fmla="*/ 670070 h 2160000"/>
              <a:gd name="connsiteX5555" fmla="*/ 1687984 w 10800000"/>
              <a:gd name="connsiteY5555" fmla="*/ 706070 h 2160000"/>
              <a:gd name="connsiteX5556" fmla="*/ 1642457 w 10800000"/>
              <a:gd name="connsiteY5556" fmla="*/ 660803 h 2160000"/>
              <a:gd name="connsiteX5557" fmla="*/ 1672855 w 10800000"/>
              <a:gd name="connsiteY5557" fmla="*/ 618149 h 2160000"/>
              <a:gd name="connsiteX5558" fmla="*/ 1646993 w 10800000"/>
              <a:gd name="connsiteY5558" fmla="*/ 597781 h 2160000"/>
              <a:gd name="connsiteX5559" fmla="*/ 1609354 w 10800000"/>
              <a:gd name="connsiteY5559" fmla="*/ 620515 h 2160000"/>
              <a:gd name="connsiteX5560" fmla="*/ 1640332 w 10800000"/>
              <a:gd name="connsiteY5560" fmla="*/ 661859 h 2160000"/>
              <a:gd name="connsiteX5561" fmla="*/ 1596907 w 10800000"/>
              <a:gd name="connsiteY5561" fmla="*/ 705014 h 2160000"/>
              <a:gd name="connsiteX5562" fmla="*/ 1553500 w 10800000"/>
              <a:gd name="connsiteY5562" fmla="*/ 661859 h 2160000"/>
              <a:gd name="connsiteX5563" fmla="*/ 1589372 w 10800000"/>
              <a:gd name="connsiteY5563" fmla="*/ 619369 h 2160000"/>
              <a:gd name="connsiteX5564" fmla="*/ 1555920 w 10800000"/>
              <a:gd name="connsiteY5564" fmla="*/ 594932 h 2160000"/>
              <a:gd name="connsiteX5565" fmla="*/ 1511321 w 10800000"/>
              <a:gd name="connsiteY5565" fmla="*/ 619906 h 2160000"/>
              <a:gd name="connsiteX5566" fmla="*/ 1464882 w 10800000"/>
              <a:gd name="connsiteY5566" fmla="*/ 591696 h 2160000"/>
              <a:gd name="connsiteX5567" fmla="*/ 1420244 w 10800000"/>
              <a:gd name="connsiteY5567" fmla="*/ 618868 h 2160000"/>
              <a:gd name="connsiteX5568" fmla="*/ 1373525 w 10800000"/>
              <a:gd name="connsiteY5568" fmla="*/ 587089 h 2160000"/>
              <a:gd name="connsiteX5569" fmla="*/ 1329001 w 10800000"/>
              <a:gd name="connsiteY5569" fmla="*/ 617630 h 2160000"/>
              <a:gd name="connsiteX5570" fmla="*/ 1282505 w 10800000"/>
              <a:gd name="connsiteY5570" fmla="*/ 580596 h 2160000"/>
              <a:gd name="connsiteX5571" fmla="*/ 1237928 w 10800000"/>
              <a:gd name="connsiteY5571" fmla="*/ 616574 h 2160000"/>
              <a:gd name="connsiteX5572" fmla="*/ 1192397 w 10800000"/>
              <a:gd name="connsiteY5572" fmla="*/ 571310 h 2160000"/>
              <a:gd name="connsiteX5573" fmla="*/ 1222763 w 10800000"/>
              <a:gd name="connsiteY5573" fmla="*/ 528656 h 2160000"/>
              <a:gd name="connsiteX5574" fmla="*/ 1196937 w 10800000"/>
              <a:gd name="connsiteY5574" fmla="*/ 508289 h 2160000"/>
              <a:gd name="connsiteX5575" fmla="*/ 1159298 w 10800000"/>
              <a:gd name="connsiteY5575" fmla="*/ 531022 h 2160000"/>
              <a:gd name="connsiteX5576" fmla="*/ 1190276 w 10800000"/>
              <a:gd name="connsiteY5576" fmla="*/ 572366 h 2160000"/>
              <a:gd name="connsiteX5577" fmla="*/ 1146851 w 10800000"/>
              <a:gd name="connsiteY5577" fmla="*/ 615521 h 2160000"/>
              <a:gd name="connsiteX5578" fmla="*/ 1103444 w 10800000"/>
              <a:gd name="connsiteY5578" fmla="*/ 572366 h 2160000"/>
              <a:gd name="connsiteX5579" fmla="*/ 1139315 w 10800000"/>
              <a:gd name="connsiteY5579" fmla="*/ 529877 h 2160000"/>
              <a:gd name="connsiteX5580" fmla="*/ 1105864 w 10800000"/>
              <a:gd name="connsiteY5580" fmla="*/ 505439 h 2160000"/>
              <a:gd name="connsiteX5581" fmla="*/ 1061265 w 10800000"/>
              <a:gd name="connsiteY5581" fmla="*/ 530432 h 2160000"/>
              <a:gd name="connsiteX5582" fmla="*/ 1014823 w 10800000"/>
              <a:gd name="connsiteY5582" fmla="*/ 502203 h 2160000"/>
              <a:gd name="connsiteX5583" fmla="*/ 970188 w 10800000"/>
              <a:gd name="connsiteY5583" fmla="*/ 529376 h 2160000"/>
              <a:gd name="connsiteX5584" fmla="*/ 923731 w 10800000"/>
              <a:gd name="connsiteY5584" fmla="*/ 498209 h 2160000"/>
              <a:gd name="connsiteX5585" fmla="*/ 879114 w 10800000"/>
              <a:gd name="connsiteY5585" fmla="*/ 528323 h 2160000"/>
              <a:gd name="connsiteX5586" fmla="*/ 832636 w 10800000"/>
              <a:gd name="connsiteY5586" fmla="*/ 492399 h 2160000"/>
              <a:gd name="connsiteX5587" fmla="*/ 788037 w 10800000"/>
              <a:gd name="connsiteY5587" fmla="*/ 527267 h 2160000"/>
              <a:gd name="connsiteX5588" fmla="*/ 742157 w 10800000"/>
              <a:gd name="connsiteY5588" fmla="*/ 481653 h 2160000"/>
              <a:gd name="connsiteX5589" fmla="*/ 772242 w 10800000"/>
              <a:gd name="connsiteY5589" fmla="*/ 438849 h 2160000"/>
              <a:gd name="connsiteX5590" fmla="*/ 746715 w 10800000"/>
              <a:gd name="connsiteY5590" fmla="*/ 418370 h 2160000"/>
              <a:gd name="connsiteX5591" fmla="*/ 708741 w 10800000"/>
              <a:gd name="connsiteY5591" fmla="*/ 441401 h 2160000"/>
              <a:gd name="connsiteX5592" fmla="*/ 740220 w 10800000"/>
              <a:gd name="connsiteY5592" fmla="*/ 482874 h 2160000"/>
              <a:gd name="connsiteX5593" fmla="*/ 696813 w 10800000"/>
              <a:gd name="connsiteY5593" fmla="*/ 526047 h 2160000"/>
              <a:gd name="connsiteX5594" fmla="*/ 696795 w 10800000"/>
              <a:gd name="connsiteY5594" fmla="*/ 526047 h 2160000"/>
              <a:gd name="connsiteX5595" fmla="*/ 653388 w 10800000"/>
              <a:gd name="connsiteY5595" fmla="*/ 482874 h 2160000"/>
              <a:gd name="connsiteX5596" fmla="*/ 689576 w 10800000"/>
              <a:gd name="connsiteY5596" fmla="*/ 440345 h 2160000"/>
              <a:gd name="connsiteX5597" fmla="*/ 655397 w 10800000"/>
              <a:gd name="connsiteY5597" fmla="*/ 415077 h 2160000"/>
              <a:gd name="connsiteX5598" fmla="*/ 610856 w 10800000"/>
              <a:gd name="connsiteY5598" fmla="*/ 440589 h 2160000"/>
              <a:gd name="connsiteX5599" fmla="*/ 564395 w 10800000"/>
              <a:gd name="connsiteY5599" fmla="*/ 411526 h 2160000"/>
              <a:gd name="connsiteX5600" fmla="*/ 519779 w 10800000"/>
              <a:gd name="connsiteY5600" fmla="*/ 439532 h 2160000"/>
              <a:gd name="connsiteX5601" fmla="*/ 473300 w 10800000"/>
              <a:gd name="connsiteY5601" fmla="*/ 407012 h 2160000"/>
              <a:gd name="connsiteX5602" fmla="*/ 428702 w 10800000"/>
              <a:gd name="connsiteY5602" fmla="*/ 438477 h 2160000"/>
              <a:gd name="connsiteX5603" fmla="*/ 382205 w 10800000"/>
              <a:gd name="connsiteY5603" fmla="*/ 399893 h 2160000"/>
              <a:gd name="connsiteX5604" fmla="*/ 337627 w 10800000"/>
              <a:gd name="connsiteY5604" fmla="*/ 437424 h 2160000"/>
              <a:gd name="connsiteX5605" fmla="*/ 292452 w 10800000"/>
              <a:gd name="connsiteY5605" fmla="*/ 392511 h 2160000"/>
              <a:gd name="connsiteX5606" fmla="*/ 323543 w 10800000"/>
              <a:gd name="connsiteY5606" fmla="*/ 349854 h 2160000"/>
              <a:gd name="connsiteX5607" fmla="*/ 296657 w 10800000"/>
              <a:gd name="connsiteY5607" fmla="*/ 328878 h 2160000"/>
              <a:gd name="connsiteX5608" fmla="*/ 257213 w 10800000"/>
              <a:gd name="connsiteY5608" fmla="*/ 352073 h 2160000"/>
              <a:gd name="connsiteX5609" fmla="*/ 289624 w 10800000"/>
              <a:gd name="connsiteY5609" fmla="*/ 393564 h 2160000"/>
              <a:gd name="connsiteX5610" fmla="*/ 246570 w 10800000"/>
              <a:gd name="connsiteY5610" fmla="*/ 436368 h 2160000"/>
              <a:gd name="connsiteX5611" fmla="*/ 203498 w 10800000"/>
              <a:gd name="connsiteY5611" fmla="*/ 393564 h 2160000"/>
              <a:gd name="connsiteX5612" fmla="*/ 240877 w 10800000"/>
              <a:gd name="connsiteY5612" fmla="*/ 351150 h 2160000"/>
              <a:gd name="connsiteX5613" fmla="*/ 205340 w 10800000"/>
              <a:gd name="connsiteY5613" fmla="*/ 325602 h 2160000"/>
              <a:gd name="connsiteX5614" fmla="*/ 160798 w 10800000"/>
              <a:gd name="connsiteY5614" fmla="*/ 351092 h 2160000"/>
              <a:gd name="connsiteX5615" fmla="*/ 114339 w 10800000"/>
              <a:gd name="connsiteY5615" fmla="*/ 322052 h 2160000"/>
              <a:gd name="connsiteX5616" fmla="*/ 69722 w 10800000"/>
              <a:gd name="connsiteY5616" fmla="*/ 350040 h 2160000"/>
              <a:gd name="connsiteX5617" fmla="*/ 20305 w 10800000"/>
              <a:gd name="connsiteY5617" fmla="*/ 300911 h 2160000"/>
              <a:gd name="connsiteX5618" fmla="*/ 45404 w 10800000"/>
              <a:gd name="connsiteY5618" fmla="*/ 258160 h 2160000"/>
              <a:gd name="connsiteX5619" fmla="*/ 14835 w 10800000"/>
              <a:gd name="connsiteY5619" fmla="*/ 205977 h 2160000"/>
              <a:gd name="connsiteX5620" fmla="*/ 32659 w 10800000"/>
              <a:gd name="connsiteY5620" fmla="*/ 163452 h 2160000"/>
              <a:gd name="connsiteX5621" fmla="*/ 9364 w 10800000"/>
              <a:gd name="connsiteY5621" fmla="*/ 111047 h 2160000"/>
              <a:gd name="connsiteX5622" fmla="*/ 25328 w 10800000"/>
              <a:gd name="connsiteY5622" fmla="*/ 66392 h 2160000"/>
              <a:gd name="connsiteX5623" fmla="*/ 9178 w 10800000"/>
              <a:gd name="connsiteY5623" fmla="*/ 21387 h 2160000"/>
              <a:gd name="connsiteX5624" fmla="*/ 16699 w 10800000"/>
              <a:gd name="connsiteY5624" fmla="*/ 3340 h 2160000"/>
              <a:gd name="connsiteX5625" fmla="*/ 0 w 10800000"/>
              <a:gd name="connsiteY5625" fmla="*/ 0 h 21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Lst>
            <a:rect l="l" t="t" r="r" b="b"/>
            <a:pathLst>
              <a:path w="10800000" h="2160000">
                <a:moveTo>
                  <a:pt x="386926" y="262728"/>
                </a:moveTo>
                <a:cubicBezTo>
                  <a:pt x="389234" y="259524"/>
                  <a:pt x="391865" y="256560"/>
                  <a:pt x="394778" y="253886"/>
                </a:cubicBezTo>
                <a:cubicBezTo>
                  <a:pt x="394220" y="253428"/>
                  <a:pt x="393666" y="252959"/>
                  <a:pt x="393122" y="252483"/>
                </a:cubicBezTo>
                <a:cubicBezTo>
                  <a:pt x="390260" y="255014"/>
                  <a:pt x="387185" y="257297"/>
                  <a:pt x="383930" y="259306"/>
                </a:cubicBezTo>
                <a:cubicBezTo>
                  <a:pt x="384974" y="260408"/>
                  <a:pt x="385975" y="261550"/>
                  <a:pt x="386926" y="262728"/>
                </a:cubicBezTo>
                <a:close/>
                <a:moveTo>
                  <a:pt x="295944" y="267370"/>
                </a:moveTo>
                <a:cubicBezTo>
                  <a:pt x="298979" y="262706"/>
                  <a:pt x="302698" y="258514"/>
                  <a:pt x="306977" y="254942"/>
                </a:cubicBezTo>
                <a:cubicBezTo>
                  <a:pt x="305189" y="253517"/>
                  <a:pt x="303475" y="252007"/>
                  <a:pt x="301842" y="250410"/>
                </a:cubicBezTo>
                <a:cubicBezTo>
                  <a:pt x="298034" y="254008"/>
                  <a:pt x="293797" y="257133"/>
                  <a:pt x="289227" y="259714"/>
                </a:cubicBezTo>
                <a:cubicBezTo>
                  <a:pt x="291705" y="262051"/>
                  <a:pt x="293954" y="264614"/>
                  <a:pt x="295944" y="267370"/>
                </a:cubicBezTo>
                <a:close/>
                <a:moveTo>
                  <a:pt x="204627" y="272994"/>
                </a:moveTo>
                <a:cubicBezTo>
                  <a:pt x="208289" y="266296"/>
                  <a:pt x="213344" y="260451"/>
                  <a:pt x="219456" y="255848"/>
                </a:cubicBezTo>
                <a:cubicBezTo>
                  <a:pt x="216370" y="253632"/>
                  <a:pt x="213487" y="251151"/>
                  <a:pt x="210841" y="248431"/>
                </a:cubicBezTo>
                <a:cubicBezTo>
                  <a:pt x="205922" y="253417"/>
                  <a:pt x="200192" y="257544"/>
                  <a:pt x="193891" y="260637"/>
                </a:cubicBezTo>
                <a:cubicBezTo>
                  <a:pt x="198111" y="264159"/>
                  <a:pt x="201735" y="268333"/>
                  <a:pt x="204627" y="272994"/>
                </a:cubicBezTo>
                <a:close/>
                <a:moveTo>
                  <a:pt x="113830" y="278821"/>
                </a:moveTo>
                <a:cubicBezTo>
                  <a:pt x="117834" y="269980"/>
                  <a:pt x="124280" y="262448"/>
                  <a:pt x="132417" y="257104"/>
                </a:cubicBezTo>
                <a:cubicBezTo>
                  <a:pt x="127746" y="254112"/>
                  <a:pt x="123497" y="250507"/>
                  <a:pt x="119784" y="246394"/>
                </a:cubicBezTo>
                <a:cubicBezTo>
                  <a:pt x="113923" y="252776"/>
                  <a:pt x="106745" y="257824"/>
                  <a:pt x="98741" y="261192"/>
                </a:cubicBezTo>
                <a:cubicBezTo>
                  <a:pt x="105111" y="265792"/>
                  <a:pt x="110284" y="271834"/>
                  <a:pt x="113830" y="278821"/>
                </a:cubicBezTo>
                <a:close/>
                <a:moveTo>
                  <a:pt x="836982" y="352202"/>
                </a:moveTo>
                <a:cubicBezTo>
                  <a:pt x="839293" y="349006"/>
                  <a:pt x="841922" y="346049"/>
                  <a:pt x="844835" y="343378"/>
                </a:cubicBezTo>
                <a:cubicBezTo>
                  <a:pt x="844276" y="342920"/>
                  <a:pt x="843722" y="342451"/>
                  <a:pt x="843178" y="341975"/>
                </a:cubicBezTo>
                <a:cubicBezTo>
                  <a:pt x="840316" y="344499"/>
                  <a:pt x="837241" y="346776"/>
                  <a:pt x="833986" y="348780"/>
                </a:cubicBezTo>
                <a:cubicBezTo>
                  <a:pt x="835034" y="349883"/>
                  <a:pt x="836031" y="351021"/>
                  <a:pt x="836982" y="352202"/>
                </a:cubicBezTo>
                <a:close/>
                <a:moveTo>
                  <a:pt x="746002" y="356866"/>
                </a:moveTo>
                <a:cubicBezTo>
                  <a:pt x="749030" y="352191"/>
                  <a:pt x="752742" y="347996"/>
                  <a:pt x="757016" y="344417"/>
                </a:cubicBezTo>
                <a:cubicBezTo>
                  <a:pt x="755234" y="342999"/>
                  <a:pt x="753527" y="341492"/>
                  <a:pt x="751900" y="339903"/>
                </a:cubicBezTo>
                <a:cubicBezTo>
                  <a:pt x="748098" y="343500"/>
                  <a:pt x="743867" y="346625"/>
                  <a:pt x="739302" y="349206"/>
                </a:cubicBezTo>
                <a:cubicBezTo>
                  <a:pt x="741775" y="351543"/>
                  <a:pt x="744015" y="354106"/>
                  <a:pt x="746002" y="356866"/>
                </a:cubicBezTo>
                <a:close/>
                <a:moveTo>
                  <a:pt x="654684" y="362468"/>
                </a:moveTo>
                <a:cubicBezTo>
                  <a:pt x="658349" y="355778"/>
                  <a:pt x="663404" y="349940"/>
                  <a:pt x="669511" y="345340"/>
                </a:cubicBezTo>
                <a:cubicBezTo>
                  <a:pt x="666432" y="343124"/>
                  <a:pt x="663555" y="340640"/>
                  <a:pt x="660916" y="337923"/>
                </a:cubicBezTo>
                <a:cubicBezTo>
                  <a:pt x="655998" y="342910"/>
                  <a:pt x="650266" y="347037"/>
                  <a:pt x="643965" y="350130"/>
                </a:cubicBezTo>
                <a:cubicBezTo>
                  <a:pt x="648178" y="353648"/>
                  <a:pt x="651796" y="357815"/>
                  <a:pt x="654684" y="362468"/>
                </a:cubicBezTo>
                <a:close/>
                <a:moveTo>
                  <a:pt x="563888" y="368314"/>
                </a:moveTo>
                <a:cubicBezTo>
                  <a:pt x="567891" y="359472"/>
                  <a:pt x="574336" y="351941"/>
                  <a:pt x="582473" y="346597"/>
                </a:cubicBezTo>
                <a:cubicBezTo>
                  <a:pt x="577803" y="343604"/>
                  <a:pt x="573555" y="339999"/>
                  <a:pt x="569839" y="335886"/>
                </a:cubicBezTo>
                <a:cubicBezTo>
                  <a:pt x="563981" y="342269"/>
                  <a:pt x="556802" y="347316"/>
                  <a:pt x="548798" y="350688"/>
                </a:cubicBezTo>
                <a:cubicBezTo>
                  <a:pt x="555167" y="355284"/>
                  <a:pt x="560341" y="361326"/>
                  <a:pt x="563888" y="368314"/>
                </a:cubicBezTo>
                <a:close/>
                <a:moveTo>
                  <a:pt x="472940" y="374807"/>
                </a:moveTo>
                <a:cubicBezTo>
                  <a:pt x="476814" y="363302"/>
                  <a:pt x="484836" y="353630"/>
                  <a:pt x="495454" y="347652"/>
                </a:cubicBezTo>
                <a:cubicBezTo>
                  <a:pt x="489096" y="344059"/>
                  <a:pt x="483446" y="339344"/>
                  <a:pt x="478784" y="333742"/>
                </a:cubicBezTo>
                <a:cubicBezTo>
                  <a:pt x="472015" y="341764"/>
                  <a:pt x="463187" y="347810"/>
                  <a:pt x="453239" y="351239"/>
                </a:cubicBezTo>
                <a:cubicBezTo>
                  <a:pt x="462269" y="356687"/>
                  <a:pt x="469203" y="364985"/>
                  <a:pt x="472940" y="374807"/>
                </a:cubicBezTo>
                <a:close/>
                <a:moveTo>
                  <a:pt x="381997" y="384021"/>
                </a:moveTo>
                <a:cubicBezTo>
                  <a:pt x="384503" y="368511"/>
                  <a:pt x="394631" y="355270"/>
                  <a:pt x="408993" y="348726"/>
                </a:cubicBezTo>
                <a:cubicBezTo>
                  <a:pt x="400607" y="344721"/>
                  <a:pt x="393309" y="338779"/>
                  <a:pt x="387707" y="331394"/>
                </a:cubicBezTo>
                <a:cubicBezTo>
                  <a:pt x="379959" y="341499"/>
                  <a:pt x="368970" y="348669"/>
                  <a:pt x="356562" y="351722"/>
                </a:cubicBezTo>
                <a:cubicBezTo>
                  <a:pt x="369777" y="357786"/>
                  <a:pt x="379246" y="369810"/>
                  <a:pt x="381997" y="384021"/>
                </a:cubicBezTo>
                <a:close/>
                <a:moveTo>
                  <a:pt x="64413" y="434260"/>
                </a:moveTo>
                <a:cubicBezTo>
                  <a:pt x="42974" y="434260"/>
                  <a:pt x="25592" y="416988"/>
                  <a:pt x="25583" y="395672"/>
                </a:cubicBezTo>
                <a:cubicBezTo>
                  <a:pt x="25582" y="374352"/>
                  <a:pt x="42965" y="357070"/>
                  <a:pt x="64409" y="357067"/>
                </a:cubicBezTo>
                <a:cubicBezTo>
                  <a:pt x="64410" y="357067"/>
                  <a:pt x="64412" y="357067"/>
                  <a:pt x="64413" y="357067"/>
                </a:cubicBezTo>
                <a:cubicBezTo>
                  <a:pt x="85857" y="357067"/>
                  <a:pt x="103242" y="374349"/>
                  <a:pt x="103244" y="395669"/>
                </a:cubicBezTo>
                <a:cubicBezTo>
                  <a:pt x="103244" y="395669"/>
                  <a:pt x="103244" y="395672"/>
                  <a:pt x="103244" y="395672"/>
                </a:cubicBezTo>
                <a:cubicBezTo>
                  <a:pt x="103234" y="416988"/>
                  <a:pt x="85852" y="434260"/>
                  <a:pt x="64413" y="434260"/>
                </a:cubicBezTo>
                <a:close/>
                <a:moveTo>
                  <a:pt x="155489" y="435312"/>
                </a:moveTo>
                <a:cubicBezTo>
                  <a:pt x="132878" y="435316"/>
                  <a:pt x="114545" y="417099"/>
                  <a:pt x="114537" y="394620"/>
                </a:cubicBezTo>
                <a:cubicBezTo>
                  <a:pt x="114534" y="372137"/>
                  <a:pt x="132864" y="353906"/>
                  <a:pt x="155478" y="353906"/>
                </a:cubicBezTo>
                <a:cubicBezTo>
                  <a:pt x="155482" y="353906"/>
                  <a:pt x="155485" y="353906"/>
                  <a:pt x="155489" y="353906"/>
                </a:cubicBezTo>
                <a:cubicBezTo>
                  <a:pt x="178103" y="353902"/>
                  <a:pt x="196437" y="372126"/>
                  <a:pt x="196440" y="394609"/>
                </a:cubicBezTo>
                <a:cubicBezTo>
                  <a:pt x="196440" y="394613"/>
                  <a:pt x="196440" y="394616"/>
                  <a:pt x="196440" y="394620"/>
                </a:cubicBezTo>
                <a:cubicBezTo>
                  <a:pt x="196433" y="417099"/>
                  <a:pt x="178100" y="435316"/>
                  <a:pt x="155489" y="435312"/>
                </a:cubicBezTo>
                <a:close/>
                <a:moveTo>
                  <a:pt x="1287207" y="440954"/>
                </a:moveTo>
                <a:cubicBezTo>
                  <a:pt x="1289404" y="437954"/>
                  <a:pt x="1291884" y="435166"/>
                  <a:pt x="1294614" y="432631"/>
                </a:cubicBezTo>
                <a:cubicBezTo>
                  <a:pt x="1294052" y="432173"/>
                  <a:pt x="1293501" y="431704"/>
                  <a:pt x="1292957" y="431224"/>
                </a:cubicBezTo>
                <a:cubicBezTo>
                  <a:pt x="1290268" y="433612"/>
                  <a:pt x="1287384" y="435778"/>
                  <a:pt x="1284341" y="437700"/>
                </a:cubicBezTo>
                <a:cubicBezTo>
                  <a:pt x="1285339" y="438749"/>
                  <a:pt x="1286297" y="439833"/>
                  <a:pt x="1287207" y="440954"/>
                </a:cubicBezTo>
                <a:close/>
                <a:moveTo>
                  <a:pt x="1196206" y="445560"/>
                </a:moveTo>
                <a:cubicBezTo>
                  <a:pt x="1199162" y="441093"/>
                  <a:pt x="1202748" y="437070"/>
                  <a:pt x="1206849" y="433612"/>
                </a:cubicBezTo>
                <a:cubicBezTo>
                  <a:pt x="1205175" y="432259"/>
                  <a:pt x="1203565" y="430827"/>
                  <a:pt x="1202032" y="429320"/>
                </a:cubicBezTo>
                <a:cubicBezTo>
                  <a:pt x="1198352" y="432807"/>
                  <a:pt x="1194276" y="435849"/>
                  <a:pt x="1189880" y="438384"/>
                </a:cubicBezTo>
                <a:cubicBezTo>
                  <a:pt x="1192199" y="440585"/>
                  <a:pt x="1194316" y="442987"/>
                  <a:pt x="1196206" y="445560"/>
                </a:cubicBezTo>
                <a:close/>
                <a:moveTo>
                  <a:pt x="1105223" y="450443"/>
                </a:moveTo>
                <a:cubicBezTo>
                  <a:pt x="1108802" y="444297"/>
                  <a:pt x="1113561" y="438910"/>
                  <a:pt x="1119236" y="434593"/>
                </a:cubicBezTo>
                <a:cubicBezTo>
                  <a:pt x="1116272" y="432438"/>
                  <a:pt x="1113504" y="430036"/>
                  <a:pt x="1110955" y="427416"/>
                </a:cubicBezTo>
                <a:cubicBezTo>
                  <a:pt x="1106350" y="432080"/>
                  <a:pt x="1101028" y="435996"/>
                  <a:pt x="1095195" y="439013"/>
                </a:cubicBezTo>
                <a:cubicBezTo>
                  <a:pt x="1099084" y="442314"/>
                  <a:pt x="1102461" y="446166"/>
                  <a:pt x="1105223" y="450443"/>
                </a:cubicBezTo>
                <a:close/>
                <a:moveTo>
                  <a:pt x="1014261" y="455827"/>
                </a:moveTo>
                <a:cubicBezTo>
                  <a:pt x="1018232" y="447687"/>
                  <a:pt x="1024274" y="440717"/>
                  <a:pt x="1031788" y="435609"/>
                </a:cubicBezTo>
                <a:cubicBezTo>
                  <a:pt x="1027399" y="432713"/>
                  <a:pt x="1023399" y="429274"/>
                  <a:pt x="1019878" y="425379"/>
                </a:cubicBezTo>
                <a:cubicBezTo>
                  <a:pt x="1014351" y="431403"/>
                  <a:pt x="1007647" y="436243"/>
                  <a:pt x="1000176" y="439604"/>
                </a:cubicBezTo>
                <a:cubicBezTo>
                  <a:pt x="1005998" y="443932"/>
                  <a:pt x="1010804" y="449469"/>
                  <a:pt x="1014261" y="455827"/>
                </a:cubicBezTo>
                <a:close/>
                <a:moveTo>
                  <a:pt x="923295" y="461969"/>
                </a:moveTo>
                <a:cubicBezTo>
                  <a:pt x="927321" y="451352"/>
                  <a:pt x="934867" y="442418"/>
                  <a:pt x="944693" y="436644"/>
                </a:cubicBezTo>
                <a:cubicBezTo>
                  <a:pt x="938666" y="433122"/>
                  <a:pt x="933305" y="428583"/>
                  <a:pt x="928840" y="423235"/>
                </a:cubicBezTo>
                <a:cubicBezTo>
                  <a:pt x="922399" y="430863"/>
                  <a:pt x="914089" y="436712"/>
                  <a:pt x="904710" y="440216"/>
                </a:cubicBezTo>
                <a:cubicBezTo>
                  <a:pt x="912991" y="445410"/>
                  <a:pt x="919475" y="453002"/>
                  <a:pt x="923295" y="461969"/>
                </a:cubicBezTo>
                <a:close/>
                <a:moveTo>
                  <a:pt x="832334" y="469887"/>
                </a:moveTo>
                <a:cubicBezTo>
                  <a:pt x="835589" y="455852"/>
                  <a:pt x="845043" y="444032"/>
                  <a:pt x="858063" y="437718"/>
                </a:cubicBezTo>
                <a:cubicBezTo>
                  <a:pt x="850088" y="433723"/>
                  <a:pt x="843142" y="427956"/>
                  <a:pt x="837763" y="420865"/>
                </a:cubicBezTo>
                <a:cubicBezTo>
                  <a:pt x="830386" y="430491"/>
                  <a:pt x="820063" y="437471"/>
                  <a:pt x="808348" y="440753"/>
                </a:cubicBezTo>
                <a:cubicBezTo>
                  <a:pt x="820189" y="446577"/>
                  <a:pt x="828928" y="457194"/>
                  <a:pt x="832334" y="469887"/>
                </a:cubicBezTo>
                <a:close/>
                <a:moveTo>
                  <a:pt x="59297" y="518666"/>
                </a:moveTo>
                <a:cubicBezTo>
                  <a:pt x="43509" y="518659"/>
                  <a:pt x="30715" y="505930"/>
                  <a:pt x="30718" y="490233"/>
                </a:cubicBezTo>
                <a:cubicBezTo>
                  <a:pt x="30725" y="474544"/>
                  <a:pt x="43516" y="461830"/>
                  <a:pt x="59297" y="461822"/>
                </a:cubicBezTo>
                <a:cubicBezTo>
                  <a:pt x="75084" y="461819"/>
                  <a:pt x="87886" y="474537"/>
                  <a:pt x="87893" y="490233"/>
                </a:cubicBezTo>
                <a:cubicBezTo>
                  <a:pt x="87897" y="505933"/>
                  <a:pt x="75098" y="518662"/>
                  <a:pt x="59307" y="518666"/>
                </a:cubicBezTo>
                <a:cubicBezTo>
                  <a:pt x="59304" y="518666"/>
                  <a:pt x="59300" y="518666"/>
                  <a:pt x="59297" y="518666"/>
                </a:cubicBezTo>
                <a:close/>
                <a:moveTo>
                  <a:pt x="150186" y="519553"/>
                </a:moveTo>
                <a:cubicBezTo>
                  <a:pt x="133422" y="519546"/>
                  <a:pt x="119836" y="506030"/>
                  <a:pt x="119840" y="489364"/>
                </a:cubicBezTo>
                <a:cubicBezTo>
                  <a:pt x="119836" y="472697"/>
                  <a:pt x="133422" y="459181"/>
                  <a:pt x="150186" y="459177"/>
                </a:cubicBezTo>
                <a:cubicBezTo>
                  <a:pt x="166951" y="459170"/>
                  <a:pt x="180546" y="472679"/>
                  <a:pt x="180551" y="489349"/>
                </a:cubicBezTo>
                <a:cubicBezTo>
                  <a:pt x="180551" y="489353"/>
                  <a:pt x="180551" y="489360"/>
                  <a:pt x="180551" y="489364"/>
                </a:cubicBezTo>
                <a:cubicBezTo>
                  <a:pt x="180555" y="506034"/>
                  <a:pt x="166968" y="519550"/>
                  <a:pt x="150202" y="519553"/>
                </a:cubicBezTo>
                <a:cubicBezTo>
                  <a:pt x="150197" y="519553"/>
                  <a:pt x="150191" y="519553"/>
                  <a:pt x="150186" y="519553"/>
                </a:cubicBezTo>
                <a:close/>
                <a:moveTo>
                  <a:pt x="241448" y="520774"/>
                </a:moveTo>
                <a:cubicBezTo>
                  <a:pt x="223318" y="520781"/>
                  <a:pt x="208615" y="506173"/>
                  <a:pt x="208608" y="488146"/>
                </a:cubicBezTo>
                <a:cubicBezTo>
                  <a:pt x="208608" y="488146"/>
                  <a:pt x="208608" y="488146"/>
                  <a:pt x="208608" y="488143"/>
                </a:cubicBezTo>
                <a:cubicBezTo>
                  <a:pt x="208602" y="470120"/>
                  <a:pt x="223294" y="455501"/>
                  <a:pt x="241424" y="455494"/>
                </a:cubicBezTo>
                <a:cubicBezTo>
                  <a:pt x="241432" y="455494"/>
                  <a:pt x="241440" y="455494"/>
                  <a:pt x="241448" y="455494"/>
                </a:cubicBezTo>
                <a:cubicBezTo>
                  <a:pt x="259578" y="455497"/>
                  <a:pt x="274272" y="470113"/>
                  <a:pt x="274268" y="488139"/>
                </a:cubicBezTo>
                <a:cubicBezTo>
                  <a:pt x="274268" y="488139"/>
                  <a:pt x="274268" y="488143"/>
                  <a:pt x="274268" y="488143"/>
                </a:cubicBezTo>
                <a:cubicBezTo>
                  <a:pt x="274265" y="506162"/>
                  <a:pt x="259572" y="520771"/>
                  <a:pt x="241448" y="520774"/>
                </a:cubicBezTo>
                <a:close/>
                <a:moveTo>
                  <a:pt x="332505" y="521830"/>
                </a:moveTo>
                <a:cubicBezTo>
                  <a:pt x="313208" y="521826"/>
                  <a:pt x="297565" y="506273"/>
                  <a:pt x="297563" y="487091"/>
                </a:cubicBezTo>
                <a:cubicBezTo>
                  <a:pt x="297555" y="467901"/>
                  <a:pt x="313194" y="452340"/>
                  <a:pt x="332494" y="452333"/>
                </a:cubicBezTo>
                <a:cubicBezTo>
                  <a:pt x="332497" y="452333"/>
                  <a:pt x="332501" y="452333"/>
                  <a:pt x="332505" y="452333"/>
                </a:cubicBezTo>
                <a:cubicBezTo>
                  <a:pt x="351805" y="452322"/>
                  <a:pt x="367458" y="467872"/>
                  <a:pt x="367465" y="487058"/>
                </a:cubicBezTo>
                <a:cubicBezTo>
                  <a:pt x="367465" y="487069"/>
                  <a:pt x="367465" y="487080"/>
                  <a:pt x="367465" y="487091"/>
                </a:cubicBezTo>
                <a:cubicBezTo>
                  <a:pt x="367462" y="506277"/>
                  <a:pt x="351815" y="521830"/>
                  <a:pt x="332516" y="521830"/>
                </a:cubicBezTo>
                <a:close/>
                <a:moveTo>
                  <a:pt x="423582" y="522883"/>
                </a:moveTo>
                <a:cubicBezTo>
                  <a:pt x="403110" y="522883"/>
                  <a:pt x="386519" y="506384"/>
                  <a:pt x="386519" y="486035"/>
                </a:cubicBezTo>
                <a:cubicBezTo>
                  <a:pt x="386519" y="465685"/>
                  <a:pt x="403110" y="449187"/>
                  <a:pt x="423582" y="449187"/>
                </a:cubicBezTo>
                <a:cubicBezTo>
                  <a:pt x="444050" y="449187"/>
                  <a:pt x="460641" y="465685"/>
                  <a:pt x="460645" y="486035"/>
                </a:cubicBezTo>
                <a:cubicBezTo>
                  <a:pt x="460641" y="506384"/>
                  <a:pt x="444050" y="522883"/>
                  <a:pt x="423582" y="522883"/>
                </a:cubicBezTo>
                <a:close/>
                <a:moveTo>
                  <a:pt x="514655" y="523938"/>
                </a:moveTo>
                <a:cubicBezTo>
                  <a:pt x="493017" y="523938"/>
                  <a:pt x="475475" y="506499"/>
                  <a:pt x="475472" y="484986"/>
                </a:cubicBezTo>
                <a:cubicBezTo>
                  <a:pt x="475472" y="484982"/>
                  <a:pt x="475472" y="484982"/>
                  <a:pt x="475472" y="484982"/>
                </a:cubicBezTo>
                <a:cubicBezTo>
                  <a:pt x="475472" y="463465"/>
                  <a:pt x="493013" y="446026"/>
                  <a:pt x="514652" y="446022"/>
                </a:cubicBezTo>
                <a:cubicBezTo>
                  <a:pt x="514652" y="446022"/>
                  <a:pt x="514655" y="446022"/>
                  <a:pt x="514655" y="446022"/>
                </a:cubicBezTo>
                <a:cubicBezTo>
                  <a:pt x="536294" y="446022"/>
                  <a:pt x="553839" y="463462"/>
                  <a:pt x="553839" y="484975"/>
                </a:cubicBezTo>
                <a:cubicBezTo>
                  <a:pt x="553839" y="484979"/>
                  <a:pt x="553839" y="484979"/>
                  <a:pt x="553839" y="484982"/>
                </a:cubicBezTo>
                <a:cubicBezTo>
                  <a:pt x="553843" y="506495"/>
                  <a:pt x="536301" y="523935"/>
                  <a:pt x="514662" y="523938"/>
                </a:cubicBezTo>
                <a:cubicBezTo>
                  <a:pt x="514659" y="523938"/>
                  <a:pt x="514659" y="523938"/>
                  <a:pt x="514655" y="523938"/>
                </a:cubicBezTo>
                <a:close/>
                <a:moveTo>
                  <a:pt x="605732" y="524991"/>
                </a:moveTo>
                <a:cubicBezTo>
                  <a:pt x="582923" y="524994"/>
                  <a:pt x="564428" y="506613"/>
                  <a:pt x="564428" y="483937"/>
                </a:cubicBezTo>
                <a:cubicBezTo>
                  <a:pt x="564428" y="483933"/>
                  <a:pt x="564428" y="483930"/>
                  <a:pt x="564428" y="483926"/>
                </a:cubicBezTo>
                <a:cubicBezTo>
                  <a:pt x="564424" y="461250"/>
                  <a:pt x="582913" y="442865"/>
                  <a:pt x="605721" y="442862"/>
                </a:cubicBezTo>
                <a:cubicBezTo>
                  <a:pt x="605725" y="442862"/>
                  <a:pt x="605729" y="442862"/>
                  <a:pt x="605732" y="442862"/>
                </a:cubicBezTo>
                <a:cubicBezTo>
                  <a:pt x="628537" y="442869"/>
                  <a:pt x="647022" y="461253"/>
                  <a:pt x="647019" y="483926"/>
                </a:cubicBezTo>
                <a:cubicBezTo>
                  <a:pt x="647022" y="506599"/>
                  <a:pt x="628537" y="524984"/>
                  <a:pt x="605732" y="524991"/>
                </a:cubicBezTo>
                <a:close/>
                <a:moveTo>
                  <a:pt x="1737264" y="530450"/>
                </a:moveTo>
                <a:cubicBezTo>
                  <a:pt x="1739435" y="527475"/>
                  <a:pt x="1741883" y="524712"/>
                  <a:pt x="1744576" y="522199"/>
                </a:cubicBezTo>
                <a:cubicBezTo>
                  <a:pt x="1744205" y="521880"/>
                  <a:pt x="1743842" y="521562"/>
                  <a:pt x="1743478" y="521236"/>
                </a:cubicBezTo>
                <a:cubicBezTo>
                  <a:pt x="1740771" y="523602"/>
                  <a:pt x="1737879" y="525750"/>
                  <a:pt x="1734826" y="527654"/>
                </a:cubicBezTo>
                <a:cubicBezTo>
                  <a:pt x="1735669" y="528560"/>
                  <a:pt x="1736482" y="529490"/>
                  <a:pt x="1737264" y="530450"/>
                </a:cubicBezTo>
                <a:close/>
                <a:moveTo>
                  <a:pt x="1646262" y="535053"/>
                </a:moveTo>
                <a:cubicBezTo>
                  <a:pt x="1649186" y="530643"/>
                  <a:pt x="1652718" y="526663"/>
                  <a:pt x="1656758" y="523233"/>
                </a:cubicBezTo>
                <a:cubicBezTo>
                  <a:pt x="1655256" y="522034"/>
                  <a:pt x="1653812" y="520767"/>
                  <a:pt x="1652423" y="519443"/>
                </a:cubicBezTo>
                <a:cubicBezTo>
                  <a:pt x="1648757" y="522832"/>
                  <a:pt x="1644710" y="525793"/>
                  <a:pt x="1640365" y="528266"/>
                </a:cubicBezTo>
                <a:cubicBezTo>
                  <a:pt x="1642518" y="530364"/>
                  <a:pt x="1644491" y="532633"/>
                  <a:pt x="1646262" y="535053"/>
                </a:cubicBezTo>
                <a:close/>
                <a:moveTo>
                  <a:pt x="1555279" y="539939"/>
                </a:moveTo>
                <a:cubicBezTo>
                  <a:pt x="1558822" y="533850"/>
                  <a:pt x="1563524" y="528510"/>
                  <a:pt x="1569123" y="524214"/>
                </a:cubicBezTo>
                <a:cubicBezTo>
                  <a:pt x="1566365" y="522195"/>
                  <a:pt x="1563772" y="519962"/>
                  <a:pt x="1561364" y="517538"/>
                </a:cubicBezTo>
                <a:cubicBezTo>
                  <a:pt x="1556762" y="522102"/>
                  <a:pt x="1551477" y="525932"/>
                  <a:pt x="1545698" y="528896"/>
                </a:cubicBezTo>
                <a:cubicBezTo>
                  <a:pt x="1549399" y="532111"/>
                  <a:pt x="1552625" y="535826"/>
                  <a:pt x="1555279" y="539939"/>
                </a:cubicBezTo>
                <a:close/>
                <a:moveTo>
                  <a:pt x="1464317" y="545301"/>
                </a:moveTo>
                <a:cubicBezTo>
                  <a:pt x="1468252" y="537240"/>
                  <a:pt x="1474218" y="530324"/>
                  <a:pt x="1481639" y="525231"/>
                </a:cubicBezTo>
                <a:cubicBezTo>
                  <a:pt x="1477484" y="522471"/>
                  <a:pt x="1473675" y="519231"/>
                  <a:pt x="1470290" y="515577"/>
                </a:cubicBezTo>
                <a:cubicBezTo>
                  <a:pt x="1464749" y="521447"/>
                  <a:pt x="1458088" y="526161"/>
                  <a:pt x="1450697" y="529451"/>
                </a:cubicBezTo>
                <a:cubicBezTo>
                  <a:pt x="1456310" y="533721"/>
                  <a:pt x="1460951" y="539123"/>
                  <a:pt x="1464317" y="545301"/>
                </a:cubicBezTo>
                <a:close/>
                <a:moveTo>
                  <a:pt x="1373075" y="552274"/>
                </a:moveTo>
                <a:cubicBezTo>
                  <a:pt x="1376985" y="541400"/>
                  <a:pt x="1384574" y="532214"/>
                  <a:pt x="1394544" y="526287"/>
                </a:cubicBezTo>
                <a:cubicBezTo>
                  <a:pt x="1388661" y="522804"/>
                  <a:pt x="1383411" y="518365"/>
                  <a:pt x="1379008" y="513153"/>
                </a:cubicBezTo>
                <a:cubicBezTo>
                  <a:pt x="1372401" y="520849"/>
                  <a:pt x="1363893" y="526702"/>
                  <a:pt x="1354320" y="530135"/>
                </a:cubicBezTo>
                <a:cubicBezTo>
                  <a:pt x="1362741" y="535390"/>
                  <a:pt x="1369298" y="543132"/>
                  <a:pt x="1373075" y="552274"/>
                </a:cubicBezTo>
                <a:close/>
                <a:moveTo>
                  <a:pt x="1282278" y="561062"/>
                </a:moveTo>
                <a:cubicBezTo>
                  <a:pt x="1285188" y="546400"/>
                  <a:pt x="1294884" y="533965"/>
                  <a:pt x="1308436" y="527507"/>
                </a:cubicBezTo>
                <a:cubicBezTo>
                  <a:pt x="1300428" y="523559"/>
                  <a:pt x="1293433" y="517839"/>
                  <a:pt x="1287989" y="510784"/>
                </a:cubicBezTo>
                <a:cubicBezTo>
                  <a:pt x="1280403" y="520495"/>
                  <a:pt x="1269821" y="527461"/>
                  <a:pt x="1257867" y="530614"/>
                </a:cubicBezTo>
                <a:cubicBezTo>
                  <a:pt x="1270202" y="536589"/>
                  <a:pt x="1279171" y="547775"/>
                  <a:pt x="1282278" y="561062"/>
                </a:cubicBezTo>
                <a:close/>
                <a:moveTo>
                  <a:pt x="53826" y="602721"/>
                </a:moveTo>
                <a:lnTo>
                  <a:pt x="53826" y="602717"/>
                </a:lnTo>
                <a:cubicBezTo>
                  <a:pt x="44080" y="602714"/>
                  <a:pt x="36184" y="594853"/>
                  <a:pt x="36188" y="585167"/>
                </a:cubicBezTo>
                <a:cubicBezTo>
                  <a:pt x="36194" y="575484"/>
                  <a:pt x="44088" y="567634"/>
                  <a:pt x="53826" y="567631"/>
                </a:cubicBezTo>
                <a:cubicBezTo>
                  <a:pt x="63572" y="567623"/>
                  <a:pt x="71477" y="575477"/>
                  <a:pt x="71483" y="585167"/>
                </a:cubicBezTo>
                <a:cubicBezTo>
                  <a:pt x="71488" y="594857"/>
                  <a:pt x="63589" y="602714"/>
                  <a:pt x="53842" y="602721"/>
                </a:cubicBezTo>
                <a:cubicBezTo>
                  <a:pt x="53836" y="602721"/>
                  <a:pt x="53831" y="602721"/>
                  <a:pt x="53826" y="602721"/>
                </a:cubicBezTo>
                <a:close/>
                <a:moveTo>
                  <a:pt x="144716" y="603587"/>
                </a:moveTo>
                <a:cubicBezTo>
                  <a:pt x="134000" y="603584"/>
                  <a:pt x="125315" y="594950"/>
                  <a:pt x="125310" y="584297"/>
                </a:cubicBezTo>
                <a:cubicBezTo>
                  <a:pt x="125304" y="573637"/>
                  <a:pt x="133992" y="564989"/>
                  <a:pt x="144714" y="564985"/>
                </a:cubicBezTo>
                <a:cubicBezTo>
                  <a:pt x="144715" y="564985"/>
                  <a:pt x="144715" y="564985"/>
                  <a:pt x="144716" y="564985"/>
                </a:cubicBezTo>
                <a:cubicBezTo>
                  <a:pt x="155438" y="564978"/>
                  <a:pt x="164135" y="573616"/>
                  <a:pt x="164140" y="584276"/>
                </a:cubicBezTo>
                <a:cubicBezTo>
                  <a:pt x="164140" y="584283"/>
                  <a:pt x="164140" y="584290"/>
                  <a:pt x="164140" y="584297"/>
                </a:cubicBezTo>
                <a:cubicBezTo>
                  <a:pt x="164136" y="594957"/>
                  <a:pt x="155440" y="603594"/>
                  <a:pt x="144718" y="603587"/>
                </a:cubicBezTo>
                <a:cubicBezTo>
                  <a:pt x="144717" y="603587"/>
                  <a:pt x="144717" y="603587"/>
                  <a:pt x="144716" y="603587"/>
                </a:cubicBezTo>
                <a:close/>
                <a:moveTo>
                  <a:pt x="235977" y="604829"/>
                </a:moveTo>
                <a:cubicBezTo>
                  <a:pt x="223891" y="604836"/>
                  <a:pt x="214086" y="595100"/>
                  <a:pt x="214078" y="583084"/>
                </a:cubicBezTo>
                <a:cubicBezTo>
                  <a:pt x="214078" y="583073"/>
                  <a:pt x="214078" y="583066"/>
                  <a:pt x="214078" y="583055"/>
                </a:cubicBezTo>
                <a:cubicBezTo>
                  <a:pt x="214081" y="571038"/>
                  <a:pt x="223881" y="561298"/>
                  <a:pt x="235968" y="561302"/>
                </a:cubicBezTo>
                <a:cubicBezTo>
                  <a:pt x="235971" y="561302"/>
                  <a:pt x="235974" y="561302"/>
                  <a:pt x="235977" y="561302"/>
                </a:cubicBezTo>
                <a:cubicBezTo>
                  <a:pt x="248061" y="561305"/>
                  <a:pt x="257856" y="571042"/>
                  <a:pt x="257858" y="583055"/>
                </a:cubicBezTo>
                <a:cubicBezTo>
                  <a:pt x="257866" y="595071"/>
                  <a:pt x="248074" y="604819"/>
                  <a:pt x="235987" y="604829"/>
                </a:cubicBezTo>
                <a:cubicBezTo>
                  <a:pt x="235984" y="604829"/>
                  <a:pt x="235981" y="604829"/>
                  <a:pt x="235977" y="604829"/>
                </a:cubicBezTo>
                <a:close/>
                <a:moveTo>
                  <a:pt x="327035" y="605882"/>
                </a:moveTo>
                <a:cubicBezTo>
                  <a:pt x="313779" y="605882"/>
                  <a:pt x="303034" y="595197"/>
                  <a:pt x="303033" y="582020"/>
                </a:cubicBezTo>
                <a:cubicBezTo>
                  <a:pt x="303024" y="568840"/>
                  <a:pt x="313762" y="558148"/>
                  <a:pt x="327019" y="558141"/>
                </a:cubicBezTo>
                <a:cubicBezTo>
                  <a:pt x="327024" y="558141"/>
                  <a:pt x="327029" y="558141"/>
                  <a:pt x="327035" y="558141"/>
                </a:cubicBezTo>
                <a:cubicBezTo>
                  <a:pt x="340291" y="558141"/>
                  <a:pt x="351037" y="568826"/>
                  <a:pt x="351036" y="582006"/>
                </a:cubicBezTo>
                <a:cubicBezTo>
                  <a:pt x="351036" y="582010"/>
                  <a:pt x="351036" y="582013"/>
                  <a:pt x="351036" y="582020"/>
                </a:cubicBezTo>
                <a:cubicBezTo>
                  <a:pt x="351035" y="595197"/>
                  <a:pt x="340290" y="605882"/>
                  <a:pt x="327035" y="605882"/>
                </a:cubicBezTo>
                <a:close/>
                <a:moveTo>
                  <a:pt x="418109" y="606938"/>
                </a:moveTo>
                <a:cubicBezTo>
                  <a:pt x="403686" y="606938"/>
                  <a:pt x="391988" y="595311"/>
                  <a:pt x="391988" y="580968"/>
                </a:cubicBezTo>
                <a:cubicBezTo>
                  <a:pt x="391988" y="580968"/>
                  <a:pt x="391988" y="580968"/>
                  <a:pt x="391988" y="580964"/>
                </a:cubicBezTo>
                <a:cubicBezTo>
                  <a:pt x="391988" y="566625"/>
                  <a:pt x="403682" y="554995"/>
                  <a:pt x="418106" y="554995"/>
                </a:cubicBezTo>
                <a:cubicBezTo>
                  <a:pt x="418109" y="554995"/>
                  <a:pt x="418109" y="554995"/>
                  <a:pt x="418109" y="554995"/>
                </a:cubicBezTo>
                <a:cubicBezTo>
                  <a:pt x="432536" y="554995"/>
                  <a:pt x="444230" y="566621"/>
                  <a:pt x="444234" y="580961"/>
                </a:cubicBezTo>
                <a:cubicBezTo>
                  <a:pt x="444234" y="580964"/>
                  <a:pt x="444234" y="580964"/>
                  <a:pt x="444234" y="580964"/>
                </a:cubicBezTo>
                <a:cubicBezTo>
                  <a:pt x="444234" y="595308"/>
                  <a:pt x="432540" y="606934"/>
                  <a:pt x="418113" y="606938"/>
                </a:cubicBezTo>
                <a:cubicBezTo>
                  <a:pt x="418113" y="606938"/>
                  <a:pt x="418113" y="606938"/>
                  <a:pt x="418109" y="606938"/>
                </a:cubicBezTo>
                <a:close/>
                <a:moveTo>
                  <a:pt x="509186" y="607972"/>
                </a:moveTo>
                <a:cubicBezTo>
                  <a:pt x="493593" y="607976"/>
                  <a:pt x="480951" y="595415"/>
                  <a:pt x="480941" y="579912"/>
                </a:cubicBezTo>
                <a:cubicBezTo>
                  <a:pt x="480941" y="564405"/>
                  <a:pt x="493582" y="551834"/>
                  <a:pt x="509175" y="551830"/>
                </a:cubicBezTo>
                <a:cubicBezTo>
                  <a:pt x="509179" y="551830"/>
                  <a:pt x="509183" y="551830"/>
                  <a:pt x="509186" y="551830"/>
                </a:cubicBezTo>
                <a:cubicBezTo>
                  <a:pt x="524780" y="551838"/>
                  <a:pt x="537414" y="564409"/>
                  <a:pt x="537410" y="579912"/>
                </a:cubicBezTo>
                <a:cubicBezTo>
                  <a:pt x="537403" y="595408"/>
                  <a:pt x="524772" y="607965"/>
                  <a:pt x="509186" y="607972"/>
                </a:cubicBezTo>
                <a:close/>
                <a:moveTo>
                  <a:pt x="600242" y="609028"/>
                </a:moveTo>
                <a:cubicBezTo>
                  <a:pt x="583485" y="609021"/>
                  <a:pt x="569904" y="595519"/>
                  <a:pt x="569897" y="578856"/>
                </a:cubicBezTo>
                <a:cubicBezTo>
                  <a:pt x="569893" y="562190"/>
                  <a:pt x="583478" y="548673"/>
                  <a:pt x="600242" y="548670"/>
                </a:cubicBezTo>
                <a:cubicBezTo>
                  <a:pt x="617009" y="548666"/>
                  <a:pt x="630604" y="562172"/>
                  <a:pt x="630608" y="578842"/>
                </a:cubicBezTo>
                <a:cubicBezTo>
                  <a:pt x="630608" y="578845"/>
                  <a:pt x="630608" y="578852"/>
                  <a:pt x="630608" y="578856"/>
                </a:cubicBezTo>
                <a:cubicBezTo>
                  <a:pt x="630601" y="595526"/>
                  <a:pt x="617009" y="609032"/>
                  <a:pt x="600242" y="609028"/>
                </a:cubicBezTo>
                <a:close/>
                <a:moveTo>
                  <a:pt x="691506" y="610267"/>
                </a:moveTo>
                <a:cubicBezTo>
                  <a:pt x="673374" y="610274"/>
                  <a:pt x="658673" y="595666"/>
                  <a:pt x="658666" y="577643"/>
                </a:cubicBezTo>
                <a:cubicBezTo>
                  <a:pt x="658666" y="577632"/>
                  <a:pt x="658666" y="577625"/>
                  <a:pt x="658666" y="577618"/>
                </a:cubicBezTo>
                <a:cubicBezTo>
                  <a:pt x="658670" y="559595"/>
                  <a:pt x="673370" y="544983"/>
                  <a:pt x="691499" y="544986"/>
                </a:cubicBezTo>
                <a:cubicBezTo>
                  <a:pt x="691502" y="544986"/>
                  <a:pt x="691502" y="544986"/>
                  <a:pt x="691506" y="544986"/>
                </a:cubicBezTo>
                <a:cubicBezTo>
                  <a:pt x="709630" y="544990"/>
                  <a:pt x="724320" y="559598"/>
                  <a:pt x="724324" y="577618"/>
                </a:cubicBezTo>
                <a:cubicBezTo>
                  <a:pt x="724331" y="595644"/>
                  <a:pt x="709638" y="610259"/>
                  <a:pt x="691509" y="610267"/>
                </a:cubicBezTo>
                <a:cubicBezTo>
                  <a:pt x="691509" y="610267"/>
                  <a:pt x="691506" y="610267"/>
                  <a:pt x="691506" y="610267"/>
                </a:cubicBezTo>
                <a:close/>
                <a:moveTo>
                  <a:pt x="782561" y="611323"/>
                </a:moveTo>
                <a:cubicBezTo>
                  <a:pt x="763263" y="611319"/>
                  <a:pt x="747619" y="595762"/>
                  <a:pt x="747619" y="576576"/>
                </a:cubicBezTo>
                <a:cubicBezTo>
                  <a:pt x="747619" y="576572"/>
                  <a:pt x="747619" y="576569"/>
                  <a:pt x="747619" y="576565"/>
                </a:cubicBezTo>
                <a:cubicBezTo>
                  <a:pt x="747622" y="557379"/>
                  <a:pt x="763263" y="541825"/>
                  <a:pt x="782561" y="541825"/>
                </a:cubicBezTo>
                <a:cubicBezTo>
                  <a:pt x="801859" y="541815"/>
                  <a:pt x="817514" y="557364"/>
                  <a:pt x="817521" y="576551"/>
                </a:cubicBezTo>
                <a:cubicBezTo>
                  <a:pt x="817521" y="576558"/>
                  <a:pt x="817521" y="576562"/>
                  <a:pt x="817521" y="576565"/>
                </a:cubicBezTo>
                <a:cubicBezTo>
                  <a:pt x="817529" y="595752"/>
                  <a:pt x="801892" y="611312"/>
                  <a:pt x="782590" y="611323"/>
                </a:cubicBezTo>
                <a:cubicBezTo>
                  <a:pt x="782583" y="611323"/>
                  <a:pt x="782572" y="611323"/>
                  <a:pt x="782561" y="611323"/>
                </a:cubicBezTo>
                <a:close/>
                <a:moveTo>
                  <a:pt x="873638" y="612375"/>
                </a:moveTo>
                <a:cubicBezTo>
                  <a:pt x="853170" y="612375"/>
                  <a:pt x="836575" y="595877"/>
                  <a:pt x="836575" y="575527"/>
                </a:cubicBezTo>
                <a:cubicBezTo>
                  <a:pt x="836575" y="555177"/>
                  <a:pt x="853170" y="538679"/>
                  <a:pt x="873638" y="538679"/>
                </a:cubicBezTo>
                <a:cubicBezTo>
                  <a:pt x="894107" y="538679"/>
                  <a:pt x="910701" y="555177"/>
                  <a:pt x="910701" y="575527"/>
                </a:cubicBezTo>
                <a:cubicBezTo>
                  <a:pt x="910701" y="595877"/>
                  <a:pt x="894107" y="612375"/>
                  <a:pt x="873638" y="612375"/>
                </a:cubicBezTo>
                <a:close/>
                <a:moveTo>
                  <a:pt x="964712" y="613431"/>
                </a:moveTo>
                <a:cubicBezTo>
                  <a:pt x="943073" y="613431"/>
                  <a:pt x="925531" y="595991"/>
                  <a:pt x="925528" y="574478"/>
                </a:cubicBezTo>
                <a:cubicBezTo>
                  <a:pt x="925528" y="574478"/>
                  <a:pt x="925528" y="574475"/>
                  <a:pt x="925528" y="574475"/>
                </a:cubicBezTo>
                <a:cubicBezTo>
                  <a:pt x="925528" y="552958"/>
                  <a:pt x="943069" y="535518"/>
                  <a:pt x="964708" y="535518"/>
                </a:cubicBezTo>
                <a:cubicBezTo>
                  <a:pt x="964708" y="535518"/>
                  <a:pt x="964712" y="535518"/>
                  <a:pt x="964712" y="535518"/>
                </a:cubicBezTo>
                <a:cubicBezTo>
                  <a:pt x="986350" y="535515"/>
                  <a:pt x="1003895" y="552954"/>
                  <a:pt x="1003895" y="574467"/>
                </a:cubicBezTo>
                <a:cubicBezTo>
                  <a:pt x="1003895" y="574471"/>
                  <a:pt x="1003895" y="574471"/>
                  <a:pt x="1003895" y="574475"/>
                </a:cubicBezTo>
                <a:cubicBezTo>
                  <a:pt x="1003899" y="595988"/>
                  <a:pt x="986357" y="613427"/>
                  <a:pt x="964719" y="613431"/>
                </a:cubicBezTo>
                <a:cubicBezTo>
                  <a:pt x="964715" y="613431"/>
                  <a:pt x="964715" y="613431"/>
                  <a:pt x="964712" y="613431"/>
                </a:cubicBezTo>
                <a:close/>
                <a:moveTo>
                  <a:pt x="1055770" y="614465"/>
                </a:moveTo>
                <a:cubicBezTo>
                  <a:pt x="1032972" y="614458"/>
                  <a:pt x="1014491" y="596084"/>
                  <a:pt x="1014484" y="573419"/>
                </a:cubicBezTo>
                <a:cubicBezTo>
                  <a:pt x="1014481" y="550746"/>
                  <a:pt x="1032962" y="532361"/>
                  <a:pt x="1055770" y="532354"/>
                </a:cubicBezTo>
                <a:cubicBezTo>
                  <a:pt x="1078579" y="532350"/>
                  <a:pt x="1097071" y="550732"/>
                  <a:pt x="1097075" y="573408"/>
                </a:cubicBezTo>
                <a:cubicBezTo>
                  <a:pt x="1097075" y="573412"/>
                  <a:pt x="1097075" y="573415"/>
                  <a:pt x="1097075" y="573419"/>
                </a:cubicBezTo>
                <a:cubicBezTo>
                  <a:pt x="1097068" y="596092"/>
                  <a:pt x="1078576" y="614469"/>
                  <a:pt x="1055770" y="614465"/>
                </a:cubicBezTo>
                <a:close/>
                <a:moveTo>
                  <a:pt x="2187320" y="619942"/>
                </a:moveTo>
                <a:cubicBezTo>
                  <a:pt x="2189491" y="616968"/>
                  <a:pt x="2191939" y="614204"/>
                  <a:pt x="2194632" y="611691"/>
                </a:cubicBezTo>
                <a:cubicBezTo>
                  <a:pt x="2194265" y="611373"/>
                  <a:pt x="2193898" y="611054"/>
                  <a:pt x="2193534" y="610728"/>
                </a:cubicBezTo>
                <a:cubicBezTo>
                  <a:pt x="2190827" y="613094"/>
                  <a:pt x="2187936" y="615242"/>
                  <a:pt x="2184883" y="617147"/>
                </a:cubicBezTo>
                <a:cubicBezTo>
                  <a:pt x="2185725" y="618052"/>
                  <a:pt x="2186539" y="618983"/>
                  <a:pt x="2187320" y="619942"/>
                </a:cubicBezTo>
                <a:close/>
                <a:moveTo>
                  <a:pt x="2096319" y="624546"/>
                </a:moveTo>
                <a:cubicBezTo>
                  <a:pt x="2099235" y="620132"/>
                  <a:pt x="2102760" y="616144"/>
                  <a:pt x="2106796" y="612708"/>
                </a:cubicBezTo>
                <a:cubicBezTo>
                  <a:pt x="2105302" y="611512"/>
                  <a:pt x="2103861" y="610252"/>
                  <a:pt x="2102479" y="608935"/>
                </a:cubicBezTo>
                <a:cubicBezTo>
                  <a:pt x="2098817" y="612325"/>
                  <a:pt x="2094781" y="615285"/>
                  <a:pt x="2090439" y="617759"/>
                </a:cubicBezTo>
                <a:cubicBezTo>
                  <a:pt x="2092585" y="619856"/>
                  <a:pt x="2094551" y="622126"/>
                  <a:pt x="2096319" y="624546"/>
                </a:cubicBezTo>
                <a:close/>
                <a:moveTo>
                  <a:pt x="2005339" y="629432"/>
                </a:moveTo>
                <a:cubicBezTo>
                  <a:pt x="2008874" y="623346"/>
                  <a:pt x="2013569" y="618006"/>
                  <a:pt x="2019161" y="613707"/>
                </a:cubicBezTo>
                <a:cubicBezTo>
                  <a:pt x="2016317" y="611620"/>
                  <a:pt x="2013649" y="609307"/>
                  <a:pt x="2011179" y="606791"/>
                </a:cubicBezTo>
                <a:cubicBezTo>
                  <a:pt x="2006595" y="611369"/>
                  <a:pt x="2001321" y="615214"/>
                  <a:pt x="1995549" y="618185"/>
                </a:cubicBezTo>
                <a:cubicBezTo>
                  <a:pt x="1999340" y="621446"/>
                  <a:pt x="2002635" y="625233"/>
                  <a:pt x="2005339" y="629432"/>
                </a:cubicBezTo>
                <a:close/>
                <a:moveTo>
                  <a:pt x="1914056" y="635481"/>
                </a:moveTo>
                <a:cubicBezTo>
                  <a:pt x="1917999" y="627087"/>
                  <a:pt x="1924127" y="619896"/>
                  <a:pt x="1931807" y="614652"/>
                </a:cubicBezTo>
                <a:cubicBezTo>
                  <a:pt x="1927537" y="611824"/>
                  <a:pt x="1923634" y="608488"/>
                  <a:pt x="1920177" y="604718"/>
                </a:cubicBezTo>
                <a:cubicBezTo>
                  <a:pt x="1914485" y="610829"/>
                  <a:pt x="1907579" y="615704"/>
                  <a:pt x="1899900" y="619037"/>
                </a:cubicBezTo>
                <a:cubicBezTo>
                  <a:pt x="1905779" y="623411"/>
                  <a:pt x="1910615" y="629027"/>
                  <a:pt x="1914056" y="635481"/>
                </a:cubicBezTo>
                <a:close/>
                <a:moveTo>
                  <a:pt x="1823260" y="642082"/>
                </a:moveTo>
                <a:cubicBezTo>
                  <a:pt x="1827199" y="631085"/>
                  <a:pt x="1834926" y="621829"/>
                  <a:pt x="1845065" y="615947"/>
                </a:cubicBezTo>
                <a:cubicBezTo>
                  <a:pt x="1839016" y="612436"/>
                  <a:pt x="1833619" y="607911"/>
                  <a:pt x="1829122" y="602571"/>
                </a:cubicBezTo>
                <a:cubicBezTo>
                  <a:pt x="1822508" y="610302"/>
                  <a:pt x="1813978" y="616180"/>
                  <a:pt x="1804376" y="619627"/>
                </a:cubicBezTo>
                <a:cubicBezTo>
                  <a:pt x="1812898" y="624943"/>
                  <a:pt x="1819509" y="632804"/>
                  <a:pt x="1823260" y="642082"/>
                </a:cubicBezTo>
                <a:close/>
                <a:moveTo>
                  <a:pt x="1732335" y="650555"/>
                </a:moveTo>
                <a:cubicBezTo>
                  <a:pt x="1735247" y="635889"/>
                  <a:pt x="1744951" y="623454"/>
                  <a:pt x="1758513" y="617000"/>
                </a:cubicBezTo>
                <a:cubicBezTo>
                  <a:pt x="1750495" y="613048"/>
                  <a:pt x="1743492" y="607321"/>
                  <a:pt x="1738045" y="600258"/>
                </a:cubicBezTo>
                <a:cubicBezTo>
                  <a:pt x="1730459" y="609980"/>
                  <a:pt x="1719866" y="616953"/>
                  <a:pt x="1707906" y="620107"/>
                </a:cubicBezTo>
                <a:cubicBezTo>
                  <a:pt x="1720248" y="626078"/>
                  <a:pt x="1729224" y="637264"/>
                  <a:pt x="1732335" y="650555"/>
                </a:cubicBezTo>
                <a:close/>
                <a:moveTo>
                  <a:pt x="48356" y="686773"/>
                </a:moveTo>
                <a:cubicBezTo>
                  <a:pt x="44652" y="686769"/>
                  <a:pt x="41653" y="683780"/>
                  <a:pt x="41658" y="680097"/>
                </a:cubicBezTo>
                <a:cubicBezTo>
                  <a:pt x="41663" y="676420"/>
                  <a:pt x="44659" y="673442"/>
                  <a:pt x="48356" y="673439"/>
                </a:cubicBezTo>
                <a:cubicBezTo>
                  <a:pt x="52060" y="673432"/>
                  <a:pt x="55067" y="676413"/>
                  <a:pt x="55073" y="680097"/>
                </a:cubicBezTo>
                <a:cubicBezTo>
                  <a:pt x="55079" y="683780"/>
                  <a:pt x="52080" y="686769"/>
                  <a:pt x="48376" y="686773"/>
                </a:cubicBezTo>
                <a:cubicBezTo>
                  <a:pt x="48370" y="686773"/>
                  <a:pt x="48363" y="686773"/>
                  <a:pt x="48356" y="686773"/>
                </a:cubicBezTo>
                <a:close/>
                <a:moveTo>
                  <a:pt x="139432" y="687828"/>
                </a:moveTo>
                <a:cubicBezTo>
                  <a:pt x="134558" y="687825"/>
                  <a:pt x="130610" y="683895"/>
                  <a:pt x="130613" y="679048"/>
                </a:cubicBezTo>
                <a:cubicBezTo>
                  <a:pt x="130613" y="679048"/>
                  <a:pt x="130613" y="679044"/>
                  <a:pt x="130613" y="679041"/>
                </a:cubicBezTo>
                <a:cubicBezTo>
                  <a:pt x="130616" y="674201"/>
                  <a:pt x="134563" y="670278"/>
                  <a:pt x="139432" y="670274"/>
                </a:cubicBezTo>
                <a:cubicBezTo>
                  <a:pt x="144301" y="670278"/>
                  <a:pt x="148248" y="674201"/>
                  <a:pt x="148251" y="679041"/>
                </a:cubicBezTo>
                <a:cubicBezTo>
                  <a:pt x="148258" y="683887"/>
                  <a:pt x="144313" y="687821"/>
                  <a:pt x="139439" y="687828"/>
                </a:cubicBezTo>
                <a:cubicBezTo>
                  <a:pt x="139437" y="687828"/>
                  <a:pt x="139434" y="687828"/>
                  <a:pt x="139432" y="687828"/>
                </a:cubicBezTo>
                <a:close/>
                <a:moveTo>
                  <a:pt x="230507" y="688863"/>
                </a:moveTo>
                <a:cubicBezTo>
                  <a:pt x="224464" y="688874"/>
                  <a:pt x="219558" y="684009"/>
                  <a:pt x="219549" y="678003"/>
                </a:cubicBezTo>
                <a:cubicBezTo>
                  <a:pt x="219549" y="677995"/>
                  <a:pt x="219549" y="677992"/>
                  <a:pt x="219549" y="677988"/>
                </a:cubicBezTo>
                <a:cubicBezTo>
                  <a:pt x="219550" y="671978"/>
                  <a:pt x="224450" y="667110"/>
                  <a:pt x="230493" y="667110"/>
                </a:cubicBezTo>
                <a:cubicBezTo>
                  <a:pt x="230498" y="667110"/>
                  <a:pt x="230503" y="667110"/>
                  <a:pt x="230507" y="667110"/>
                </a:cubicBezTo>
                <a:cubicBezTo>
                  <a:pt x="236549" y="667114"/>
                  <a:pt x="241446" y="671982"/>
                  <a:pt x="241448" y="677988"/>
                </a:cubicBezTo>
                <a:cubicBezTo>
                  <a:pt x="241447" y="683995"/>
                  <a:pt x="236549" y="688863"/>
                  <a:pt x="230507" y="688863"/>
                </a:cubicBezTo>
                <a:close/>
                <a:moveTo>
                  <a:pt x="321565" y="689919"/>
                </a:moveTo>
                <a:cubicBezTo>
                  <a:pt x="314351" y="689919"/>
                  <a:pt x="308504" y="684106"/>
                  <a:pt x="308503" y="676936"/>
                </a:cubicBezTo>
                <a:cubicBezTo>
                  <a:pt x="308503" y="676936"/>
                  <a:pt x="308503" y="676932"/>
                  <a:pt x="308503" y="676932"/>
                </a:cubicBezTo>
                <a:cubicBezTo>
                  <a:pt x="308503" y="669762"/>
                  <a:pt x="314350" y="663949"/>
                  <a:pt x="321563" y="663949"/>
                </a:cubicBezTo>
                <a:cubicBezTo>
                  <a:pt x="321563" y="663949"/>
                  <a:pt x="321564" y="663949"/>
                  <a:pt x="321565" y="663949"/>
                </a:cubicBezTo>
                <a:cubicBezTo>
                  <a:pt x="328778" y="663946"/>
                  <a:pt x="334625" y="669759"/>
                  <a:pt x="334626" y="676932"/>
                </a:cubicBezTo>
                <a:cubicBezTo>
                  <a:pt x="334626" y="684106"/>
                  <a:pt x="328779" y="689919"/>
                  <a:pt x="321566" y="689919"/>
                </a:cubicBezTo>
                <a:cubicBezTo>
                  <a:pt x="321566" y="689919"/>
                  <a:pt x="321565" y="689919"/>
                  <a:pt x="321565" y="689919"/>
                </a:cubicBezTo>
                <a:close/>
                <a:moveTo>
                  <a:pt x="412640" y="690971"/>
                </a:moveTo>
                <a:cubicBezTo>
                  <a:pt x="404258" y="690971"/>
                  <a:pt x="397461" y="684217"/>
                  <a:pt x="397457" y="675884"/>
                </a:cubicBezTo>
                <a:cubicBezTo>
                  <a:pt x="397457" y="675880"/>
                  <a:pt x="397457" y="675880"/>
                  <a:pt x="397457" y="675876"/>
                </a:cubicBezTo>
                <a:cubicBezTo>
                  <a:pt x="397464" y="667547"/>
                  <a:pt x="404262" y="660799"/>
                  <a:pt x="412640" y="660799"/>
                </a:cubicBezTo>
                <a:cubicBezTo>
                  <a:pt x="421018" y="660799"/>
                  <a:pt x="427816" y="667547"/>
                  <a:pt x="427823" y="675876"/>
                </a:cubicBezTo>
                <a:cubicBezTo>
                  <a:pt x="427823" y="684210"/>
                  <a:pt x="421029" y="690968"/>
                  <a:pt x="412647" y="690971"/>
                </a:cubicBezTo>
                <a:cubicBezTo>
                  <a:pt x="412644" y="690971"/>
                  <a:pt x="412644" y="690971"/>
                  <a:pt x="412640" y="690971"/>
                </a:cubicBezTo>
                <a:close/>
                <a:moveTo>
                  <a:pt x="503717" y="692024"/>
                </a:moveTo>
                <a:cubicBezTo>
                  <a:pt x="494165" y="692027"/>
                  <a:pt x="486417" y="684335"/>
                  <a:pt x="486413" y="674842"/>
                </a:cubicBezTo>
                <a:cubicBezTo>
                  <a:pt x="486410" y="665342"/>
                  <a:pt x="494151" y="657642"/>
                  <a:pt x="503703" y="657638"/>
                </a:cubicBezTo>
                <a:cubicBezTo>
                  <a:pt x="503706" y="657638"/>
                  <a:pt x="503710" y="657638"/>
                  <a:pt x="503717" y="657638"/>
                </a:cubicBezTo>
                <a:cubicBezTo>
                  <a:pt x="513265" y="657642"/>
                  <a:pt x="521003" y="665345"/>
                  <a:pt x="520999" y="674842"/>
                </a:cubicBezTo>
                <a:cubicBezTo>
                  <a:pt x="520996" y="684328"/>
                  <a:pt x="513258" y="692020"/>
                  <a:pt x="503717" y="692024"/>
                </a:cubicBezTo>
                <a:close/>
                <a:moveTo>
                  <a:pt x="594960" y="693266"/>
                </a:moveTo>
                <a:cubicBezTo>
                  <a:pt x="584043" y="693269"/>
                  <a:pt x="575186" y="684478"/>
                  <a:pt x="575182" y="673621"/>
                </a:cubicBezTo>
                <a:cubicBezTo>
                  <a:pt x="575182" y="673614"/>
                  <a:pt x="575182" y="673607"/>
                  <a:pt x="575182" y="673600"/>
                </a:cubicBezTo>
                <a:cubicBezTo>
                  <a:pt x="575186" y="662747"/>
                  <a:pt x="584039" y="653952"/>
                  <a:pt x="594956" y="653955"/>
                </a:cubicBezTo>
                <a:cubicBezTo>
                  <a:pt x="594956" y="653955"/>
                  <a:pt x="594956" y="653955"/>
                  <a:pt x="594960" y="653955"/>
                </a:cubicBezTo>
                <a:cubicBezTo>
                  <a:pt x="605869" y="653959"/>
                  <a:pt x="614715" y="662754"/>
                  <a:pt x="614719" y="673600"/>
                </a:cubicBezTo>
                <a:cubicBezTo>
                  <a:pt x="614723" y="684453"/>
                  <a:pt x="605880" y="693259"/>
                  <a:pt x="594963" y="693266"/>
                </a:cubicBezTo>
                <a:cubicBezTo>
                  <a:pt x="594960" y="693266"/>
                  <a:pt x="594960" y="693266"/>
                  <a:pt x="594960" y="693266"/>
                </a:cubicBezTo>
                <a:close/>
                <a:moveTo>
                  <a:pt x="686033" y="694300"/>
                </a:moveTo>
                <a:cubicBezTo>
                  <a:pt x="673946" y="694307"/>
                  <a:pt x="664142" y="684571"/>
                  <a:pt x="664135" y="672554"/>
                </a:cubicBezTo>
                <a:cubicBezTo>
                  <a:pt x="664135" y="672554"/>
                  <a:pt x="664135" y="672551"/>
                  <a:pt x="664135" y="672547"/>
                </a:cubicBezTo>
                <a:cubicBezTo>
                  <a:pt x="664139" y="660531"/>
                  <a:pt x="673939" y="650791"/>
                  <a:pt x="686026" y="650794"/>
                </a:cubicBezTo>
                <a:cubicBezTo>
                  <a:pt x="686029" y="650794"/>
                  <a:pt x="686029" y="650794"/>
                  <a:pt x="686033" y="650794"/>
                </a:cubicBezTo>
                <a:cubicBezTo>
                  <a:pt x="698116" y="650794"/>
                  <a:pt x="707913" y="660534"/>
                  <a:pt x="707913" y="672547"/>
                </a:cubicBezTo>
                <a:cubicBezTo>
                  <a:pt x="707913" y="684560"/>
                  <a:pt x="698116" y="694297"/>
                  <a:pt x="686033" y="694300"/>
                </a:cubicBezTo>
                <a:close/>
                <a:moveTo>
                  <a:pt x="777092" y="695356"/>
                </a:moveTo>
                <a:cubicBezTo>
                  <a:pt x="763835" y="695353"/>
                  <a:pt x="753091" y="684671"/>
                  <a:pt x="753091" y="671491"/>
                </a:cubicBezTo>
                <a:cubicBezTo>
                  <a:pt x="753091" y="658315"/>
                  <a:pt x="763835" y="647630"/>
                  <a:pt x="777092" y="647630"/>
                </a:cubicBezTo>
                <a:cubicBezTo>
                  <a:pt x="790345" y="647630"/>
                  <a:pt x="801093" y="658315"/>
                  <a:pt x="801093" y="671491"/>
                </a:cubicBezTo>
                <a:cubicBezTo>
                  <a:pt x="801093" y="684671"/>
                  <a:pt x="790345" y="695353"/>
                  <a:pt x="777092" y="695356"/>
                </a:cubicBezTo>
                <a:close/>
                <a:moveTo>
                  <a:pt x="868165" y="696409"/>
                </a:moveTo>
                <a:cubicBezTo>
                  <a:pt x="853742" y="696409"/>
                  <a:pt x="842044" y="684782"/>
                  <a:pt x="842044" y="670443"/>
                </a:cubicBezTo>
                <a:cubicBezTo>
                  <a:pt x="842044" y="670439"/>
                  <a:pt x="842044" y="670439"/>
                  <a:pt x="842044" y="670439"/>
                </a:cubicBezTo>
                <a:cubicBezTo>
                  <a:pt x="842055" y="656103"/>
                  <a:pt x="853746" y="644484"/>
                  <a:pt x="868165" y="644487"/>
                </a:cubicBezTo>
                <a:cubicBezTo>
                  <a:pt x="882589" y="644484"/>
                  <a:pt x="894279" y="656103"/>
                  <a:pt x="894290" y="670439"/>
                </a:cubicBezTo>
                <a:cubicBezTo>
                  <a:pt x="894290" y="684782"/>
                  <a:pt x="882596" y="696409"/>
                  <a:pt x="868169" y="696409"/>
                </a:cubicBezTo>
                <a:cubicBezTo>
                  <a:pt x="868169" y="696409"/>
                  <a:pt x="868169" y="696409"/>
                  <a:pt x="868165" y="696409"/>
                </a:cubicBezTo>
                <a:close/>
                <a:moveTo>
                  <a:pt x="959242" y="697465"/>
                </a:moveTo>
                <a:cubicBezTo>
                  <a:pt x="943649" y="697465"/>
                  <a:pt x="931008" y="684904"/>
                  <a:pt x="931000" y="669401"/>
                </a:cubicBezTo>
                <a:cubicBezTo>
                  <a:pt x="930997" y="653898"/>
                  <a:pt x="943638" y="641326"/>
                  <a:pt x="959232" y="641323"/>
                </a:cubicBezTo>
                <a:cubicBezTo>
                  <a:pt x="959235" y="641323"/>
                  <a:pt x="959239" y="641323"/>
                  <a:pt x="959242" y="641323"/>
                </a:cubicBezTo>
                <a:cubicBezTo>
                  <a:pt x="974836" y="641330"/>
                  <a:pt x="987470" y="653901"/>
                  <a:pt x="987466" y="669401"/>
                </a:cubicBezTo>
                <a:cubicBezTo>
                  <a:pt x="987459" y="684897"/>
                  <a:pt x="974829" y="697457"/>
                  <a:pt x="959242" y="697465"/>
                </a:cubicBezTo>
                <a:close/>
                <a:moveTo>
                  <a:pt x="1050298" y="698517"/>
                </a:moveTo>
                <a:cubicBezTo>
                  <a:pt x="1033541" y="698513"/>
                  <a:pt x="1019960" y="685008"/>
                  <a:pt x="1019953" y="668349"/>
                </a:cubicBezTo>
                <a:cubicBezTo>
                  <a:pt x="1019950" y="651682"/>
                  <a:pt x="1033534" y="638166"/>
                  <a:pt x="1050298" y="638159"/>
                </a:cubicBezTo>
                <a:cubicBezTo>
                  <a:pt x="1067065" y="638155"/>
                  <a:pt x="1080660" y="651664"/>
                  <a:pt x="1080664" y="668331"/>
                </a:cubicBezTo>
                <a:cubicBezTo>
                  <a:pt x="1080664" y="668338"/>
                  <a:pt x="1080664" y="668341"/>
                  <a:pt x="1080664" y="668349"/>
                </a:cubicBezTo>
                <a:cubicBezTo>
                  <a:pt x="1080657" y="685015"/>
                  <a:pt x="1067065" y="698521"/>
                  <a:pt x="1050298" y="698517"/>
                </a:cubicBezTo>
                <a:close/>
                <a:moveTo>
                  <a:pt x="1141375" y="699573"/>
                </a:moveTo>
                <a:cubicBezTo>
                  <a:pt x="1123445" y="699569"/>
                  <a:pt x="1108913" y="685119"/>
                  <a:pt x="1108910" y="667293"/>
                </a:cubicBezTo>
                <a:cubicBezTo>
                  <a:pt x="1108902" y="649463"/>
                  <a:pt x="1123437" y="635001"/>
                  <a:pt x="1141371" y="634998"/>
                </a:cubicBezTo>
                <a:cubicBezTo>
                  <a:pt x="1141371" y="634998"/>
                  <a:pt x="1141375" y="634998"/>
                  <a:pt x="1141375" y="634998"/>
                </a:cubicBezTo>
                <a:cubicBezTo>
                  <a:pt x="1159309" y="634991"/>
                  <a:pt x="1173854" y="649441"/>
                  <a:pt x="1173862" y="667271"/>
                </a:cubicBezTo>
                <a:cubicBezTo>
                  <a:pt x="1173862" y="667278"/>
                  <a:pt x="1173862" y="667285"/>
                  <a:pt x="1173862" y="667293"/>
                </a:cubicBezTo>
                <a:cubicBezTo>
                  <a:pt x="1173858" y="685126"/>
                  <a:pt x="1159312" y="699577"/>
                  <a:pt x="1141378" y="699573"/>
                </a:cubicBezTo>
                <a:cubicBezTo>
                  <a:pt x="1141378" y="699573"/>
                  <a:pt x="1141375" y="699573"/>
                  <a:pt x="1141375" y="699573"/>
                </a:cubicBezTo>
                <a:close/>
                <a:moveTo>
                  <a:pt x="1232617" y="700794"/>
                </a:moveTo>
                <a:cubicBezTo>
                  <a:pt x="1213323" y="700790"/>
                  <a:pt x="1197679" y="685240"/>
                  <a:pt x="1197675" y="666054"/>
                </a:cubicBezTo>
                <a:cubicBezTo>
                  <a:pt x="1197679" y="646868"/>
                  <a:pt x="1213323" y="631318"/>
                  <a:pt x="1232617" y="631314"/>
                </a:cubicBezTo>
                <a:cubicBezTo>
                  <a:pt x="1251919" y="631307"/>
                  <a:pt x="1267570" y="646857"/>
                  <a:pt x="1267578" y="666043"/>
                </a:cubicBezTo>
                <a:cubicBezTo>
                  <a:pt x="1267578" y="666047"/>
                  <a:pt x="1267578" y="666050"/>
                  <a:pt x="1267578" y="666054"/>
                </a:cubicBezTo>
                <a:cubicBezTo>
                  <a:pt x="1267578" y="685240"/>
                  <a:pt x="1251930" y="700794"/>
                  <a:pt x="1232628" y="700794"/>
                </a:cubicBezTo>
                <a:cubicBezTo>
                  <a:pt x="1232625" y="700794"/>
                  <a:pt x="1232621" y="700794"/>
                  <a:pt x="1232617" y="700794"/>
                </a:cubicBezTo>
                <a:close/>
                <a:moveTo>
                  <a:pt x="1323694" y="701846"/>
                </a:moveTo>
                <a:cubicBezTo>
                  <a:pt x="1303226" y="701846"/>
                  <a:pt x="1286631" y="685351"/>
                  <a:pt x="1286631" y="664998"/>
                </a:cubicBezTo>
                <a:cubicBezTo>
                  <a:pt x="1286631" y="644648"/>
                  <a:pt x="1303226" y="628154"/>
                  <a:pt x="1323694" y="628150"/>
                </a:cubicBezTo>
                <a:cubicBezTo>
                  <a:pt x="1344163" y="628154"/>
                  <a:pt x="1360757" y="644648"/>
                  <a:pt x="1360757" y="664998"/>
                </a:cubicBezTo>
                <a:cubicBezTo>
                  <a:pt x="1360757" y="685351"/>
                  <a:pt x="1344163" y="701846"/>
                  <a:pt x="1323694" y="701846"/>
                </a:cubicBezTo>
                <a:close/>
                <a:moveTo>
                  <a:pt x="1414768" y="702902"/>
                </a:moveTo>
                <a:cubicBezTo>
                  <a:pt x="1393129" y="702902"/>
                  <a:pt x="1375588" y="685462"/>
                  <a:pt x="1375584" y="663949"/>
                </a:cubicBezTo>
                <a:cubicBezTo>
                  <a:pt x="1375584" y="663949"/>
                  <a:pt x="1375584" y="663946"/>
                  <a:pt x="1375584" y="663946"/>
                </a:cubicBezTo>
                <a:cubicBezTo>
                  <a:pt x="1375595" y="642436"/>
                  <a:pt x="1393136" y="625007"/>
                  <a:pt x="1414768" y="625007"/>
                </a:cubicBezTo>
                <a:cubicBezTo>
                  <a:pt x="1436403" y="625007"/>
                  <a:pt x="1453944" y="642436"/>
                  <a:pt x="1453951" y="663946"/>
                </a:cubicBezTo>
                <a:cubicBezTo>
                  <a:pt x="1453955" y="685459"/>
                  <a:pt x="1436414" y="702902"/>
                  <a:pt x="1414775" y="702902"/>
                </a:cubicBezTo>
                <a:cubicBezTo>
                  <a:pt x="1414771" y="702902"/>
                  <a:pt x="1414771" y="702902"/>
                  <a:pt x="1414768" y="702902"/>
                </a:cubicBezTo>
                <a:close/>
                <a:moveTo>
                  <a:pt x="1505827" y="703954"/>
                </a:moveTo>
                <a:cubicBezTo>
                  <a:pt x="1483029" y="703947"/>
                  <a:pt x="1464548" y="685577"/>
                  <a:pt x="1464540" y="662908"/>
                </a:cubicBezTo>
                <a:cubicBezTo>
                  <a:pt x="1464537" y="640235"/>
                  <a:pt x="1483021" y="621850"/>
                  <a:pt x="1505827" y="621843"/>
                </a:cubicBezTo>
                <a:cubicBezTo>
                  <a:pt x="1528636" y="621839"/>
                  <a:pt x="1547128" y="640220"/>
                  <a:pt x="1547131" y="662897"/>
                </a:cubicBezTo>
                <a:cubicBezTo>
                  <a:pt x="1547131" y="662900"/>
                  <a:pt x="1547131" y="662904"/>
                  <a:pt x="1547131" y="662908"/>
                </a:cubicBezTo>
                <a:cubicBezTo>
                  <a:pt x="1547124" y="685584"/>
                  <a:pt x="1528632" y="703958"/>
                  <a:pt x="1505827" y="703954"/>
                </a:cubicBezTo>
                <a:close/>
                <a:moveTo>
                  <a:pt x="2637376" y="709413"/>
                </a:moveTo>
                <a:cubicBezTo>
                  <a:pt x="2639554" y="706439"/>
                  <a:pt x="2642010" y="703675"/>
                  <a:pt x="2644707" y="701162"/>
                </a:cubicBezTo>
                <a:cubicBezTo>
                  <a:pt x="2644332" y="700847"/>
                  <a:pt x="2643961" y="700525"/>
                  <a:pt x="2643590" y="700199"/>
                </a:cubicBezTo>
                <a:cubicBezTo>
                  <a:pt x="2640887" y="702573"/>
                  <a:pt x="2637992" y="704728"/>
                  <a:pt x="2634939" y="706639"/>
                </a:cubicBezTo>
                <a:cubicBezTo>
                  <a:pt x="2635781" y="707538"/>
                  <a:pt x="2636595" y="708461"/>
                  <a:pt x="2637376" y="709413"/>
                </a:cubicBezTo>
                <a:close/>
                <a:moveTo>
                  <a:pt x="2546377" y="714018"/>
                </a:moveTo>
                <a:lnTo>
                  <a:pt x="2556852" y="702200"/>
                </a:lnTo>
                <a:cubicBezTo>
                  <a:pt x="2555358" y="700998"/>
                  <a:pt x="2553918" y="699730"/>
                  <a:pt x="2552535" y="698406"/>
                </a:cubicBezTo>
                <a:cubicBezTo>
                  <a:pt x="2548877" y="701803"/>
                  <a:pt x="2544837" y="704771"/>
                  <a:pt x="2540499" y="707248"/>
                </a:cubicBezTo>
                <a:close/>
                <a:moveTo>
                  <a:pt x="2546375" y="714020"/>
                </a:moveTo>
                <a:lnTo>
                  <a:pt x="2546378" y="714020"/>
                </a:lnTo>
                <a:lnTo>
                  <a:pt x="2546377" y="714018"/>
                </a:lnTo>
                <a:close/>
                <a:moveTo>
                  <a:pt x="2455395" y="718903"/>
                </a:moveTo>
                <a:cubicBezTo>
                  <a:pt x="2455399" y="718895"/>
                  <a:pt x="2455406" y="718888"/>
                  <a:pt x="2455413" y="718885"/>
                </a:cubicBezTo>
                <a:cubicBezTo>
                  <a:pt x="2458945" y="712807"/>
                  <a:pt x="2463633" y="707473"/>
                  <a:pt x="2469217" y="703178"/>
                </a:cubicBezTo>
                <a:cubicBezTo>
                  <a:pt x="2466467" y="701162"/>
                  <a:pt x="2463878" y="698936"/>
                  <a:pt x="2461480" y="696520"/>
                </a:cubicBezTo>
                <a:cubicBezTo>
                  <a:pt x="2456878" y="701076"/>
                  <a:pt x="2451600" y="704899"/>
                  <a:pt x="2445832" y="707860"/>
                </a:cubicBezTo>
                <a:cubicBezTo>
                  <a:pt x="2449526" y="711074"/>
                  <a:pt x="2452745" y="714793"/>
                  <a:pt x="2455395" y="718903"/>
                </a:cubicBezTo>
                <a:close/>
                <a:moveTo>
                  <a:pt x="2364430" y="724286"/>
                </a:moveTo>
                <a:cubicBezTo>
                  <a:pt x="2368361" y="716214"/>
                  <a:pt x="2374331" y="709295"/>
                  <a:pt x="2381751" y="704198"/>
                </a:cubicBezTo>
                <a:cubicBezTo>
                  <a:pt x="2377499" y="701370"/>
                  <a:pt x="2373607" y="698041"/>
                  <a:pt x="2370162" y="694282"/>
                </a:cubicBezTo>
                <a:cubicBezTo>
                  <a:pt x="2370154" y="694286"/>
                  <a:pt x="2370147" y="694293"/>
                  <a:pt x="2370144" y="694300"/>
                </a:cubicBezTo>
                <a:cubicBezTo>
                  <a:pt x="2364620" y="700203"/>
                  <a:pt x="2357963" y="704946"/>
                  <a:pt x="2350568" y="708246"/>
                </a:cubicBezTo>
                <a:cubicBezTo>
                  <a:pt x="2356289" y="712545"/>
                  <a:pt x="2361016" y="718015"/>
                  <a:pt x="2364430" y="724286"/>
                </a:cubicBezTo>
                <a:close/>
                <a:moveTo>
                  <a:pt x="2273187" y="731241"/>
                </a:moveTo>
                <a:cubicBezTo>
                  <a:pt x="2277101" y="720327"/>
                  <a:pt x="2284723" y="711110"/>
                  <a:pt x="2294732" y="705175"/>
                </a:cubicBezTo>
                <a:cubicBezTo>
                  <a:pt x="2288849" y="701706"/>
                  <a:pt x="2283596" y="697271"/>
                  <a:pt x="2279196" y="692063"/>
                </a:cubicBezTo>
                <a:cubicBezTo>
                  <a:pt x="2272579" y="699795"/>
                  <a:pt x="2264042" y="705676"/>
                  <a:pt x="2254432" y="709116"/>
                </a:cubicBezTo>
                <a:cubicBezTo>
                  <a:pt x="2262850" y="714367"/>
                  <a:pt x="2269410" y="722103"/>
                  <a:pt x="2273187" y="731241"/>
                </a:cubicBezTo>
                <a:close/>
                <a:moveTo>
                  <a:pt x="2182391" y="740047"/>
                </a:moveTo>
                <a:cubicBezTo>
                  <a:pt x="2185304" y="725382"/>
                  <a:pt x="2195007" y="712943"/>
                  <a:pt x="2208570" y="706489"/>
                </a:cubicBezTo>
                <a:cubicBezTo>
                  <a:pt x="2200552" y="702537"/>
                  <a:pt x="2193549" y="696810"/>
                  <a:pt x="2188101" y="689751"/>
                </a:cubicBezTo>
                <a:cubicBezTo>
                  <a:pt x="2180515" y="699462"/>
                  <a:pt x="2169933" y="706428"/>
                  <a:pt x="2157980" y="709578"/>
                </a:cubicBezTo>
                <a:cubicBezTo>
                  <a:pt x="2170319" y="715556"/>
                  <a:pt x="2179287" y="726753"/>
                  <a:pt x="2182391" y="740047"/>
                </a:cubicBezTo>
                <a:close/>
                <a:moveTo>
                  <a:pt x="45156" y="773101"/>
                </a:moveTo>
                <a:cubicBezTo>
                  <a:pt x="45137" y="773097"/>
                  <a:pt x="45118" y="773090"/>
                  <a:pt x="45100" y="773083"/>
                </a:cubicBezTo>
                <a:cubicBezTo>
                  <a:pt x="45081" y="773079"/>
                  <a:pt x="45063" y="773072"/>
                  <a:pt x="45045" y="773065"/>
                </a:cubicBezTo>
                <a:cubicBezTo>
                  <a:pt x="45038" y="773065"/>
                  <a:pt x="45032" y="773065"/>
                  <a:pt x="45026" y="773065"/>
                </a:cubicBezTo>
                <a:cubicBezTo>
                  <a:pt x="45020" y="773058"/>
                  <a:pt x="45014" y="773051"/>
                  <a:pt x="45007" y="773047"/>
                </a:cubicBezTo>
                <a:cubicBezTo>
                  <a:pt x="45001" y="773040"/>
                  <a:pt x="44995" y="773033"/>
                  <a:pt x="44989" y="773025"/>
                </a:cubicBezTo>
                <a:cubicBezTo>
                  <a:pt x="44970" y="773022"/>
                  <a:pt x="44951" y="773015"/>
                  <a:pt x="44933" y="773008"/>
                </a:cubicBezTo>
                <a:cubicBezTo>
                  <a:pt x="44927" y="773000"/>
                  <a:pt x="44921" y="772997"/>
                  <a:pt x="44914" y="772990"/>
                </a:cubicBezTo>
                <a:cubicBezTo>
                  <a:pt x="44906" y="772972"/>
                  <a:pt x="44900" y="772954"/>
                  <a:pt x="44895" y="772932"/>
                </a:cubicBezTo>
                <a:cubicBezTo>
                  <a:pt x="44890" y="772925"/>
                  <a:pt x="44884" y="772922"/>
                  <a:pt x="44877" y="772915"/>
                </a:cubicBezTo>
                <a:cubicBezTo>
                  <a:pt x="44871" y="772907"/>
                  <a:pt x="44865" y="772900"/>
                  <a:pt x="44858" y="772897"/>
                </a:cubicBezTo>
                <a:cubicBezTo>
                  <a:pt x="44850" y="772875"/>
                  <a:pt x="44844" y="772857"/>
                  <a:pt x="44840" y="772839"/>
                </a:cubicBezTo>
                <a:cubicBezTo>
                  <a:pt x="44840" y="772832"/>
                  <a:pt x="44840" y="772825"/>
                  <a:pt x="44840" y="772821"/>
                </a:cubicBezTo>
                <a:cubicBezTo>
                  <a:pt x="44832" y="772800"/>
                  <a:pt x="44826" y="772782"/>
                  <a:pt x="44821" y="772764"/>
                </a:cubicBezTo>
                <a:cubicBezTo>
                  <a:pt x="44821" y="772757"/>
                  <a:pt x="44821" y="772750"/>
                  <a:pt x="44821" y="772743"/>
                </a:cubicBezTo>
                <a:cubicBezTo>
                  <a:pt x="44821" y="772732"/>
                  <a:pt x="44821" y="772721"/>
                  <a:pt x="44821" y="772707"/>
                </a:cubicBezTo>
                <a:cubicBezTo>
                  <a:pt x="44826" y="772689"/>
                  <a:pt x="44832" y="772671"/>
                  <a:pt x="44840" y="772650"/>
                </a:cubicBezTo>
                <a:cubicBezTo>
                  <a:pt x="44840" y="772646"/>
                  <a:pt x="44840" y="772639"/>
                  <a:pt x="44840" y="772632"/>
                </a:cubicBezTo>
                <a:cubicBezTo>
                  <a:pt x="44844" y="772614"/>
                  <a:pt x="44850" y="772592"/>
                  <a:pt x="44858" y="772574"/>
                </a:cubicBezTo>
                <a:cubicBezTo>
                  <a:pt x="44865" y="772571"/>
                  <a:pt x="44871" y="772564"/>
                  <a:pt x="44877" y="772557"/>
                </a:cubicBezTo>
                <a:cubicBezTo>
                  <a:pt x="44884" y="772549"/>
                  <a:pt x="44890" y="772546"/>
                  <a:pt x="44895" y="772539"/>
                </a:cubicBezTo>
                <a:cubicBezTo>
                  <a:pt x="44902" y="772532"/>
                  <a:pt x="44908" y="772524"/>
                  <a:pt x="44914" y="772521"/>
                </a:cubicBezTo>
                <a:cubicBezTo>
                  <a:pt x="44914" y="772514"/>
                  <a:pt x="44914" y="772506"/>
                  <a:pt x="44914" y="772499"/>
                </a:cubicBezTo>
                <a:cubicBezTo>
                  <a:pt x="44931" y="772489"/>
                  <a:pt x="44950" y="772474"/>
                  <a:pt x="44970" y="772464"/>
                </a:cubicBezTo>
                <a:cubicBezTo>
                  <a:pt x="44976" y="772460"/>
                  <a:pt x="44983" y="772453"/>
                  <a:pt x="44989" y="772446"/>
                </a:cubicBezTo>
                <a:cubicBezTo>
                  <a:pt x="44995" y="772442"/>
                  <a:pt x="45001" y="772435"/>
                  <a:pt x="45007" y="772428"/>
                </a:cubicBezTo>
                <a:cubicBezTo>
                  <a:pt x="45014" y="772428"/>
                  <a:pt x="45020" y="772428"/>
                  <a:pt x="45026" y="772428"/>
                </a:cubicBezTo>
                <a:cubicBezTo>
                  <a:pt x="45044" y="772421"/>
                  <a:pt x="45063" y="772413"/>
                  <a:pt x="45082" y="772410"/>
                </a:cubicBezTo>
                <a:cubicBezTo>
                  <a:pt x="45100" y="772403"/>
                  <a:pt x="45118" y="772395"/>
                  <a:pt x="45137" y="772392"/>
                </a:cubicBezTo>
                <a:cubicBezTo>
                  <a:pt x="45144" y="772392"/>
                  <a:pt x="45150" y="772392"/>
                  <a:pt x="45156" y="772392"/>
                </a:cubicBezTo>
                <a:cubicBezTo>
                  <a:pt x="45162" y="772392"/>
                  <a:pt x="45168" y="772392"/>
                  <a:pt x="45175" y="772392"/>
                </a:cubicBezTo>
                <a:cubicBezTo>
                  <a:pt x="45187" y="772392"/>
                  <a:pt x="45199" y="772392"/>
                  <a:pt x="45212" y="772392"/>
                </a:cubicBezTo>
                <a:cubicBezTo>
                  <a:pt x="45230" y="772388"/>
                  <a:pt x="45249" y="772388"/>
                  <a:pt x="45267" y="772392"/>
                </a:cubicBezTo>
                <a:cubicBezTo>
                  <a:pt x="45274" y="772399"/>
                  <a:pt x="45280" y="772403"/>
                  <a:pt x="45286" y="772410"/>
                </a:cubicBezTo>
                <a:cubicBezTo>
                  <a:pt x="45305" y="772413"/>
                  <a:pt x="45324" y="772421"/>
                  <a:pt x="45342" y="772428"/>
                </a:cubicBezTo>
                <a:cubicBezTo>
                  <a:pt x="45348" y="772428"/>
                  <a:pt x="45354" y="772428"/>
                  <a:pt x="45361" y="772428"/>
                </a:cubicBezTo>
                <a:cubicBezTo>
                  <a:pt x="45366" y="772435"/>
                  <a:pt x="45373" y="772442"/>
                  <a:pt x="45379" y="772446"/>
                </a:cubicBezTo>
                <a:cubicBezTo>
                  <a:pt x="45385" y="772453"/>
                  <a:pt x="45391" y="772460"/>
                  <a:pt x="45398" y="772464"/>
                </a:cubicBezTo>
                <a:cubicBezTo>
                  <a:pt x="45404" y="772471"/>
                  <a:pt x="45410" y="772478"/>
                  <a:pt x="45416" y="772485"/>
                </a:cubicBezTo>
                <a:cubicBezTo>
                  <a:pt x="45422" y="772489"/>
                  <a:pt x="45429" y="772496"/>
                  <a:pt x="45435" y="772503"/>
                </a:cubicBezTo>
                <a:cubicBezTo>
                  <a:pt x="45441" y="772510"/>
                  <a:pt x="45447" y="772514"/>
                  <a:pt x="45454" y="772521"/>
                </a:cubicBezTo>
                <a:cubicBezTo>
                  <a:pt x="45460" y="772528"/>
                  <a:pt x="45466" y="772535"/>
                  <a:pt x="45472" y="772539"/>
                </a:cubicBezTo>
                <a:cubicBezTo>
                  <a:pt x="45478" y="772546"/>
                  <a:pt x="45485" y="772553"/>
                  <a:pt x="45491" y="772557"/>
                </a:cubicBezTo>
                <a:cubicBezTo>
                  <a:pt x="45499" y="772578"/>
                  <a:pt x="45505" y="772596"/>
                  <a:pt x="45509" y="772614"/>
                </a:cubicBezTo>
                <a:cubicBezTo>
                  <a:pt x="45515" y="772621"/>
                  <a:pt x="45522" y="772628"/>
                  <a:pt x="45528" y="772635"/>
                </a:cubicBezTo>
                <a:cubicBezTo>
                  <a:pt x="45530" y="772653"/>
                  <a:pt x="45530" y="772671"/>
                  <a:pt x="45528" y="772689"/>
                </a:cubicBezTo>
                <a:cubicBezTo>
                  <a:pt x="45530" y="772710"/>
                  <a:pt x="45530" y="772728"/>
                  <a:pt x="45528" y="772746"/>
                </a:cubicBezTo>
                <a:cubicBezTo>
                  <a:pt x="45530" y="772768"/>
                  <a:pt x="45530" y="772786"/>
                  <a:pt x="45528" y="772804"/>
                </a:cubicBezTo>
                <a:cubicBezTo>
                  <a:pt x="45528" y="772811"/>
                  <a:pt x="45528" y="772818"/>
                  <a:pt x="45528" y="772825"/>
                </a:cubicBezTo>
                <a:cubicBezTo>
                  <a:pt x="45523" y="772843"/>
                  <a:pt x="45517" y="772861"/>
                  <a:pt x="45509" y="772879"/>
                </a:cubicBezTo>
                <a:cubicBezTo>
                  <a:pt x="45503" y="772882"/>
                  <a:pt x="45497" y="772889"/>
                  <a:pt x="45491" y="772897"/>
                </a:cubicBezTo>
                <a:cubicBezTo>
                  <a:pt x="45491" y="772904"/>
                  <a:pt x="45491" y="772907"/>
                  <a:pt x="45491" y="772915"/>
                </a:cubicBezTo>
                <a:cubicBezTo>
                  <a:pt x="45480" y="772932"/>
                  <a:pt x="45468" y="772950"/>
                  <a:pt x="45454" y="772968"/>
                </a:cubicBezTo>
                <a:cubicBezTo>
                  <a:pt x="45447" y="772975"/>
                  <a:pt x="45441" y="772979"/>
                  <a:pt x="45435" y="772986"/>
                </a:cubicBezTo>
                <a:cubicBezTo>
                  <a:pt x="45429" y="772993"/>
                  <a:pt x="45423" y="773000"/>
                  <a:pt x="45416" y="773004"/>
                </a:cubicBezTo>
                <a:cubicBezTo>
                  <a:pt x="45410" y="773011"/>
                  <a:pt x="45404" y="773018"/>
                  <a:pt x="45398" y="773025"/>
                </a:cubicBezTo>
                <a:cubicBezTo>
                  <a:pt x="45392" y="773022"/>
                  <a:pt x="45386" y="773022"/>
                  <a:pt x="45379" y="773025"/>
                </a:cubicBezTo>
                <a:cubicBezTo>
                  <a:pt x="45373" y="773029"/>
                  <a:pt x="45367" y="773036"/>
                  <a:pt x="45361" y="773043"/>
                </a:cubicBezTo>
                <a:cubicBezTo>
                  <a:pt x="45343" y="773051"/>
                  <a:pt x="45324" y="773058"/>
                  <a:pt x="45305" y="773061"/>
                </a:cubicBezTo>
                <a:cubicBezTo>
                  <a:pt x="45298" y="773068"/>
                  <a:pt x="45292" y="773072"/>
                  <a:pt x="45286" y="773079"/>
                </a:cubicBezTo>
                <a:cubicBezTo>
                  <a:pt x="45268" y="773083"/>
                  <a:pt x="45249" y="773083"/>
                  <a:pt x="45230" y="773079"/>
                </a:cubicBezTo>
                <a:cubicBezTo>
                  <a:pt x="45212" y="773086"/>
                  <a:pt x="45194" y="773093"/>
                  <a:pt x="45175" y="773097"/>
                </a:cubicBezTo>
                <a:cubicBezTo>
                  <a:pt x="45168" y="773097"/>
                  <a:pt x="45162" y="773097"/>
                  <a:pt x="45156" y="773097"/>
                </a:cubicBezTo>
                <a:close/>
                <a:moveTo>
                  <a:pt x="135264" y="773272"/>
                </a:moveTo>
                <a:lnTo>
                  <a:pt x="135264" y="773269"/>
                </a:lnTo>
                <a:cubicBezTo>
                  <a:pt x="134918" y="773215"/>
                  <a:pt x="134664" y="772915"/>
                  <a:pt x="134669" y="772567"/>
                </a:cubicBezTo>
                <a:cubicBezTo>
                  <a:pt x="134668" y="772177"/>
                  <a:pt x="134984" y="771862"/>
                  <a:pt x="135374" y="771862"/>
                </a:cubicBezTo>
                <a:cubicBezTo>
                  <a:pt x="135374" y="771862"/>
                  <a:pt x="135375" y="771862"/>
                  <a:pt x="135376" y="771862"/>
                </a:cubicBezTo>
                <a:cubicBezTo>
                  <a:pt x="135382" y="771862"/>
                  <a:pt x="135388" y="771862"/>
                  <a:pt x="135394" y="771862"/>
                </a:cubicBezTo>
                <a:cubicBezTo>
                  <a:pt x="135401" y="771862"/>
                  <a:pt x="135407" y="771862"/>
                  <a:pt x="135413" y="771862"/>
                </a:cubicBezTo>
                <a:cubicBezTo>
                  <a:pt x="135419" y="771862"/>
                  <a:pt x="135426" y="771862"/>
                  <a:pt x="135432" y="771862"/>
                </a:cubicBezTo>
                <a:cubicBezTo>
                  <a:pt x="135438" y="771862"/>
                  <a:pt x="135444" y="771862"/>
                  <a:pt x="135450" y="771862"/>
                </a:cubicBezTo>
                <a:cubicBezTo>
                  <a:pt x="135456" y="771869"/>
                  <a:pt x="135463" y="771876"/>
                  <a:pt x="135469" y="771880"/>
                </a:cubicBezTo>
                <a:cubicBezTo>
                  <a:pt x="135475" y="771880"/>
                  <a:pt x="135481" y="771880"/>
                  <a:pt x="135487" y="771880"/>
                </a:cubicBezTo>
                <a:cubicBezTo>
                  <a:pt x="135494" y="771880"/>
                  <a:pt x="135500" y="771880"/>
                  <a:pt x="135506" y="771880"/>
                </a:cubicBezTo>
                <a:cubicBezTo>
                  <a:pt x="135512" y="771880"/>
                  <a:pt x="135518" y="771880"/>
                  <a:pt x="135525" y="771880"/>
                </a:cubicBezTo>
                <a:cubicBezTo>
                  <a:pt x="135531" y="771887"/>
                  <a:pt x="135537" y="771894"/>
                  <a:pt x="135543" y="771902"/>
                </a:cubicBezTo>
                <a:cubicBezTo>
                  <a:pt x="135549" y="771902"/>
                  <a:pt x="135556" y="771902"/>
                  <a:pt x="135562" y="771902"/>
                </a:cubicBezTo>
                <a:cubicBezTo>
                  <a:pt x="135568" y="771902"/>
                  <a:pt x="135574" y="771902"/>
                  <a:pt x="135580" y="771902"/>
                </a:cubicBezTo>
                <a:cubicBezTo>
                  <a:pt x="135586" y="771902"/>
                  <a:pt x="135593" y="771902"/>
                  <a:pt x="135599" y="771902"/>
                </a:cubicBezTo>
                <a:cubicBezTo>
                  <a:pt x="135605" y="771905"/>
                  <a:pt x="135611" y="771912"/>
                  <a:pt x="135618" y="771919"/>
                </a:cubicBezTo>
                <a:cubicBezTo>
                  <a:pt x="135624" y="771919"/>
                  <a:pt x="135630" y="771919"/>
                  <a:pt x="135636" y="771919"/>
                </a:cubicBezTo>
                <a:cubicBezTo>
                  <a:pt x="135643" y="771919"/>
                  <a:pt x="135649" y="771919"/>
                  <a:pt x="135655" y="771919"/>
                </a:cubicBezTo>
                <a:cubicBezTo>
                  <a:pt x="135661" y="771927"/>
                  <a:pt x="135667" y="771930"/>
                  <a:pt x="135674" y="771937"/>
                </a:cubicBezTo>
                <a:cubicBezTo>
                  <a:pt x="135680" y="771937"/>
                  <a:pt x="135686" y="771937"/>
                  <a:pt x="135692" y="771937"/>
                </a:cubicBezTo>
                <a:cubicBezTo>
                  <a:pt x="135692" y="771944"/>
                  <a:pt x="135692" y="771948"/>
                  <a:pt x="135692" y="771955"/>
                </a:cubicBezTo>
                <a:cubicBezTo>
                  <a:pt x="135698" y="771955"/>
                  <a:pt x="135705" y="771955"/>
                  <a:pt x="135711" y="771955"/>
                </a:cubicBezTo>
                <a:cubicBezTo>
                  <a:pt x="135717" y="771962"/>
                  <a:pt x="135723" y="771970"/>
                  <a:pt x="135729" y="771973"/>
                </a:cubicBezTo>
                <a:cubicBezTo>
                  <a:pt x="135736" y="771973"/>
                  <a:pt x="135742" y="771973"/>
                  <a:pt x="135748" y="771973"/>
                </a:cubicBezTo>
                <a:cubicBezTo>
                  <a:pt x="135754" y="771980"/>
                  <a:pt x="135760" y="771987"/>
                  <a:pt x="135767" y="771995"/>
                </a:cubicBezTo>
                <a:cubicBezTo>
                  <a:pt x="135773" y="771995"/>
                  <a:pt x="135779" y="771995"/>
                  <a:pt x="135785" y="771995"/>
                </a:cubicBezTo>
                <a:cubicBezTo>
                  <a:pt x="135785" y="771998"/>
                  <a:pt x="135785" y="772005"/>
                  <a:pt x="135785" y="772013"/>
                </a:cubicBezTo>
                <a:cubicBezTo>
                  <a:pt x="135791" y="772013"/>
                  <a:pt x="135797" y="772013"/>
                  <a:pt x="135804" y="772013"/>
                </a:cubicBezTo>
                <a:cubicBezTo>
                  <a:pt x="135810" y="772016"/>
                  <a:pt x="135816" y="772023"/>
                  <a:pt x="135822" y="772030"/>
                </a:cubicBezTo>
                <a:cubicBezTo>
                  <a:pt x="135828" y="772038"/>
                  <a:pt x="135835" y="772041"/>
                  <a:pt x="135841" y="772048"/>
                </a:cubicBezTo>
                <a:cubicBezTo>
                  <a:pt x="135847" y="772055"/>
                  <a:pt x="135853" y="772063"/>
                  <a:pt x="135859" y="772066"/>
                </a:cubicBezTo>
                <a:cubicBezTo>
                  <a:pt x="135866" y="772073"/>
                  <a:pt x="135872" y="772081"/>
                  <a:pt x="135878" y="772084"/>
                </a:cubicBezTo>
                <a:cubicBezTo>
                  <a:pt x="135884" y="772084"/>
                  <a:pt x="135891" y="772084"/>
                  <a:pt x="135897" y="772084"/>
                </a:cubicBezTo>
                <a:cubicBezTo>
                  <a:pt x="135897" y="772091"/>
                  <a:pt x="135897" y="772098"/>
                  <a:pt x="135897" y="772106"/>
                </a:cubicBezTo>
                <a:cubicBezTo>
                  <a:pt x="135903" y="772109"/>
                  <a:pt x="135909" y="772116"/>
                  <a:pt x="135915" y="772123"/>
                </a:cubicBezTo>
                <a:cubicBezTo>
                  <a:pt x="135915" y="772127"/>
                  <a:pt x="135915" y="772134"/>
                  <a:pt x="135915" y="772141"/>
                </a:cubicBezTo>
                <a:cubicBezTo>
                  <a:pt x="135922" y="772141"/>
                  <a:pt x="135928" y="772141"/>
                  <a:pt x="135934" y="772141"/>
                </a:cubicBezTo>
                <a:cubicBezTo>
                  <a:pt x="135940" y="772149"/>
                  <a:pt x="135946" y="772152"/>
                  <a:pt x="135953" y="772159"/>
                </a:cubicBezTo>
                <a:cubicBezTo>
                  <a:pt x="135953" y="772166"/>
                  <a:pt x="135953" y="772174"/>
                  <a:pt x="135953" y="772177"/>
                </a:cubicBezTo>
                <a:cubicBezTo>
                  <a:pt x="135959" y="772184"/>
                  <a:pt x="135965" y="772191"/>
                  <a:pt x="135971" y="772195"/>
                </a:cubicBezTo>
                <a:cubicBezTo>
                  <a:pt x="135971" y="772202"/>
                  <a:pt x="135971" y="772209"/>
                  <a:pt x="135971" y="772217"/>
                </a:cubicBezTo>
                <a:cubicBezTo>
                  <a:pt x="135977" y="772220"/>
                  <a:pt x="135984" y="772227"/>
                  <a:pt x="135990" y="772234"/>
                </a:cubicBezTo>
                <a:cubicBezTo>
                  <a:pt x="135996" y="772242"/>
                  <a:pt x="136002" y="772245"/>
                  <a:pt x="136008" y="772252"/>
                </a:cubicBezTo>
                <a:cubicBezTo>
                  <a:pt x="136008" y="772259"/>
                  <a:pt x="136008" y="772263"/>
                  <a:pt x="136008" y="772270"/>
                </a:cubicBezTo>
                <a:cubicBezTo>
                  <a:pt x="136008" y="772277"/>
                  <a:pt x="136008" y="772285"/>
                  <a:pt x="136008" y="772288"/>
                </a:cubicBezTo>
                <a:cubicBezTo>
                  <a:pt x="136015" y="772295"/>
                  <a:pt x="136021" y="772302"/>
                  <a:pt x="136027" y="772310"/>
                </a:cubicBezTo>
                <a:cubicBezTo>
                  <a:pt x="136027" y="772313"/>
                  <a:pt x="136027" y="772320"/>
                  <a:pt x="136027" y="772327"/>
                </a:cubicBezTo>
                <a:cubicBezTo>
                  <a:pt x="136033" y="772331"/>
                  <a:pt x="136039" y="772338"/>
                  <a:pt x="136046" y="772345"/>
                </a:cubicBezTo>
                <a:cubicBezTo>
                  <a:pt x="136046" y="772353"/>
                  <a:pt x="136046" y="772356"/>
                  <a:pt x="136046" y="772363"/>
                </a:cubicBezTo>
                <a:cubicBezTo>
                  <a:pt x="136046" y="772370"/>
                  <a:pt x="136046" y="772378"/>
                  <a:pt x="136046" y="772381"/>
                </a:cubicBezTo>
                <a:cubicBezTo>
                  <a:pt x="136046" y="772388"/>
                  <a:pt x="136046" y="772395"/>
                  <a:pt x="136046" y="772399"/>
                </a:cubicBezTo>
                <a:cubicBezTo>
                  <a:pt x="136052" y="772399"/>
                  <a:pt x="136058" y="772399"/>
                  <a:pt x="136064" y="772399"/>
                </a:cubicBezTo>
                <a:cubicBezTo>
                  <a:pt x="136064" y="772406"/>
                  <a:pt x="136064" y="772413"/>
                  <a:pt x="136064" y="772421"/>
                </a:cubicBezTo>
                <a:cubicBezTo>
                  <a:pt x="136064" y="772424"/>
                  <a:pt x="136064" y="772431"/>
                  <a:pt x="136064" y="772438"/>
                </a:cubicBezTo>
                <a:cubicBezTo>
                  <a:pt x="136064" y="772446"/>
                  <a:pt x="136064" y="772449"/>
                  <a:pt x="136064" y="772456"/>
                </a:cubicBezTo>
                <a:cubicBezTo>
                  <a:pt x="136064" y="772464"/>
                  <a:pt x="136064" y="772467"/>
                  <a:pt x="136064" y="772474"/>
                </a:cubicBezTo>
                <a:cubicBezTo>
                  <a:pt x="136064" y="772481"/>
                  <a:pt x="136064" y="772489"/>
                  <a:pt x="136064" y="772492"/>
                </a:cubicBezTo>
                <a:cubicBezTo>
                  <a:pt x="136064" y="772499"/>
                  <a:pt x="136064" y="772506"/>
                  <a:pt x="136064" y="772514"/>
                </a:cubicBezTo>
                <a:cubicBezTo>
                  <a:pt x="136070" y="772517"/>
                  <a:pt x="136077" y="772524"/>
                  <a:pt x="136083" y="772532"/>
                </a:cubicBezTo>
                <a:cubicBezTo>
                  <a:pt x="136083" y="772535"/>
                  <a:pt x="136083" y="772542"/>
                  <a:pt x="136083" y="772549"/>
                </a:cubicBezTo>
                <a:cubicBezTo>
                  <a:pt x="136083" y="772557"/>
                  <a:pt x="136083" y="772560"/>
                  <a:pt x="136083" y="772567"/>
                </a:cubicBezTo>
                <a:cubicBezTo>
                  <a:pt x="136083" y="772574"/>
                  <a:pt x="136083" y="772578"/>
                  <a:pt x="136083" y="772585"/>
                </a:cubicBezTo>
                <a:cubicBezTo>
                  <a:pt x="136083" y="772592"/>
                  <a:pt x="136083" y="772600"/>
                  <a:pt x="136083" y="772603"/>
                </a:cubicBezTo>
                <a:cubicBezTo>
                  <a:pt x="136077" y="772610"/>
                  <a:pt x="136070" y="772617"/>
                  <a:pt x="136064" y="772625"/>
                </a:cubicBezTo>
                <a:cubicBezTo>
                  <a:pt x="136064" y="772628"/>
                  <a:pt x="136064" y="772635"/>
                  <a:pt x="136064" y="772642"/>
                </a:cubicBezTo>
                <a:cubicBezTo>
                  <a:pt x="136064" y="772646"/>
                  <a:pt x="136064" y="772653"/>
                  <a:pt x="136064" y="772660"/>
                </a:cubicBezTo>
                <a:cubicBezTo>
                  <a:pt x="136064" y="772668"/>
                  <a:pt x="136064" y="772671"/>
                  <a:pt x="136064" y="772678"/>
                </a:cubicBezTo>
                <a:cubicBezTo>
                  <a:pt x="136064" y="772685"/>
                  <a:pt x="136064" y="772693"/>
                  <a:pt x="136064" y="772696"/>
                </a:cubicBezTo>
                <a:cubicBezTo>
                  <a:pt x="136064" y="772703"/>
                  <a:pt x="136064" y="772710"/>
                  <a:pt x="136064" y="772714"/>
                </a:cubicBezTo>
                <a:cubicBezTo>
                  <a:pt x="136064" y="772721"/>
                  <a:pt x="136064" y="772728"/>
                  <a:pt x="136064" y="772736"/>
                </a:cubicBezTo>
                <a:cubicBezTo>
                  <a:pt x="136058" y="772739"/>
                  <a:pt x="136052" y="772746"/>
                  <a:pt x="136046" y="772753"/>
                </a:cubicBezTo>
                <a:cubicBezTo>
                  <a:pt x="136046" y="772761"/>
                  <a:pt x="136046" y="772764"/>
                  <a:pt x="136046" y="772771"/>
                </a:cubicBezTo>
                <a:cubicBezTo>
                  <a:pt x="136046" y="772778"/>
                  <a:pt x="136046" y="772782"/>
                  <a:pt x="136046" y="772789"/>
                </a:cubicBezTo>
                <a:cubicBezTo>
                  <a:pt x="136046" y="772796"/>
                  <a:pt x="136046" y="772804"/>
                  <a:pt x="136046" y="772807"/>
                </a:cubicBezTo>
                <a:cubicBezTo>
                  <a:pt x="136039" y="772814"/>
                  <a:pt x="136033" y="772821"/>
                  <a:pt x="136027" y="772829"/>
                </a:cubicBezTo>
                <a:cubicBezTo>
                  <a:pt x="136021" y="772832"/>
                  <a:pt x="136015" y="772839"/>
                  <a:pt x="136008" y="772846"/>
                </a:cubicBezTo>
                <a:cubicBezTo>
                  <a:pt x="136008" y="772850"/>
                  <a:pt x="136008" y="772857"/>
                  <a:pt x="136008" y="772864"/>
                </a:cubicBezTo>
                <a:cubicBezTo>
                  <a:pt x="136008" y="772872"/>
                  <a:pt x="136008" y="772875"/>
                  <a:pt x="136008" y="772882"/>
                </a:cubicBezTo>
                <a:cubicBezTo>
                  <a:pt x="136002" y="772889"/>
                  <a:pt x="135996" y="772897"/>
                  <a:pt x="135990" y="772900"/>
                </a:cubicBezTo>
                <a:cubicBezTo>
                  <a:pt x="135990" y="772907"/>
                  <a:pt x="135990" y="772915"/>
                  <a:pt x="135990" y="772918"/>
                </a:cubicBezTo>
                <a:cubicBezTo>
                  <a:pt x="135984" y="772925"/>
                  <a:pt x="135977" y="772932"/>
                  <a:pt x="135971" y="772940"/>
                </a:cubicBezTo>
                <a:cubicBezTo>
                  <a:pt x="135971" y="772943"/>
                  <a:pt x="135971" y="772950"/>
                  <a:pt x="135971" y="772957"/>
                </a:cubicBezTo>
                <a:cubicBezTo>
                  <a:pt x="135965" y="772957"/>
                  <a:pt x="135959" y="772957"/>
                  <a:pt x="135953" y="772957"/>
                </a:cubicBezTo>
                <a:cubicBezTo>
                  <a:pt x="135953" y="772965"/>
                  <a:pt x="135953" y="772968"/>
                  <a:pt x="135953" y="772975"/>
                </a:cubicBezTo>
                <a:cubicBezTo>
                  <a:pt x="135946" y="772983"/>
                  <a:pt x="135940" y="772986"/>
                  <a:pt x="135934" y="772993"/>
                </a:cubicBezTo>
                <a:cubicBezTo>
                  <a:pt x="135928" y="773000"/>
                  <a:pt x="135921" y="773008"/>
                  <a:pt x="135915" y="773011"/>
                </a:cubicBezTo>
                <a:cubicBezTo>
                  <a:pt x="135915" y="773018"/>
                  <a:pt x="135915" y="773025"/>
                  <a:pt x="135915" y="773033"/>
                </a:cubicBezTo>
                <a:cubicBezTo>
                  <a:pt x="135909" y="773029"/>
                  <a:pt x="135903" y="773029"/>
                  <a:pt x="135897" y="773033"/>
                </a:cubicBezTo>
                <a:cubicBezTo>
                  <a:pt x="135897" y="773036"/>
                  <a:pt x="135897" y="773043"/>
                  <a:pt x="135897" y="773051"/>
                </a:cubicBezTo>
                <a:cubicBezTo>
                  <a:pt x="135890" y="773054"/>
                  <a:pt x="135884" y="773061"/>
                  <a:pt x="135878" y="773068"/>
                </a:cubicBezTo>
                <a:cubicBezTo>
                  <a:pt x="135872" y="773068"/>
                  <a:pt x="135866" y="773068"/>
                  <a:pt x="135859" y="773068"/>
                </a:cubicBezTo>
                <a:cubicBezTo>
                  <a:pt x="135853" y="773076"/>
                  <a:pt x="135847" y="773079"/>
                  <a:pt x="135841" y="773086"/>
                </a:cubicBezTo>
                <a:cubicBezTo>
                  <a:pt x="135841" y="773093"/>
                  <a:pt x="135841" y="773101"/>
                  <a:pt x="135841" y="773104"/>
                </a:cubicBezTo>
                <a:cubicBezTo>
                  <a:pt x="135835" y="773104"/>
                  <a:pt x="135828" y="773104"/>
                  <a:pt x="135822" y="773104"/>
                </a:cubicBezTo>
                <a:cubicBezTo>
                  <a:pt x="135816" y="773111"/>
                  <a:pt x="135810" y="773119"/>
                  <a:pt x="135804" y="773122"/>
                </a:cubicBezTo>
                <a:cubicBezTo>
                  <a:pt x="135797" y="773129"/>
                  <a:pt x="135791" y="773136"/>
                  <a:pt x="135785" y="773144"/>
                </a:cubicBezTo>
                <a:cubicBezTo>
                  <a:pt x="135779" y="773147"/>
                  <a:pt x="135773" y="773154"/>
                  <a:pt x="135767" y="773161"/>
                </a:cubicBezTo>
                <a:cubicBezTo>
                  <a:pt x="135760" y="773161"/>
                  <a:pt x="135754" y="773161"/>
                  <a:pt x="135748" y="773161"/>
                </a:cubicBezTo>
                <a:cubicBezTo>
                  <a:pt x="135742" y="773165"/>
                  <a:pt x="135736" y="773172"/>
                  <a:pt x="135729" y="773179"/>
                </a:cubicBezTo>
                <a:cubicBezTo>
                  <a:pt x="135723" y="773179"/>
                  <a:pt x="135717" y="773179"/>
                  <a:pt x="135711" y="773179"/>
                </a:cubicBezTo>
                <a:cubicBezTo>
                  <a:pt x="135704" y="773187"/>
                  <a:pt x="135698" y="773190"/>
                  <a:pt x="135692" y="773197"/>
                </a:cubicBezTo>
                <a:cubicBezTo>
                  <a:pt x="135686" y="773204"/>
                  <a:pt x="135680" y="773212"/>
                  <a:pt x="135674" y="773215"/>
                </a:cubicBezTo>
                <a:cubicBezTo>
                  <a:pt x="135667" y="773215"/>
                  <a:pt x="135661" y="773215"/>
                  <a:pt x="135655" y="773215"/>
                </a:cubicBezTo>
                <a:cubicBezTo>
                  <a:pt x="135649" y="773215"/>
                  <a:pt x="135643" y="773215"/>
                  <a:pt x="135636" y="773215"/>
                </a:cubicBezTo>
                <a:cubicBezTo>
                  <a:pt x="135630" y="773222"/>
                  <a:pt x="135624" y="773229"/>
                  <a:pt x="135618" y="773237"/>
                </a:cubicBezTo>
                <a:cubicBezTo>
                  <a:pt x="135611" y="773233"/>
                  <a:pt x="135605" y="773233"/>
                  <a:pt x="135599" y="773237"/>
                </a:cubicBezTo>
                <a:cubicBezTo>
                  <a:pt x="135593" y="773233"/>
                  <a:pt x="135586" y="773233"/>
                  <a:pt x="135580" y="773237"/>
                </a:cubicBezTo>
                <a:cubicBezTo>
                  <a:pt x="135574" y="773240"/>
                  <a:pt x="135568" y="773248"/>
                  <a:pt x="135562" y="773255"/>
                </a:cubicBezTo>
                <a:cubicBezTo>
                  <a:pt x="135556" y="773255"/>
                  <a:pt x="135549" y="773255"/>
                  <a:pt x="135543" y="773255"/>
                </a:cubicBezTo>
                <a:cubicBezTo>
                  <a:pt x="135537" y="773255"/>
                  <a:pt x="135531" y="773255"/>
                  <a:pt x="135525" y="773255"/>
                </a:cubicBezTo>
                <a:cubicBezTo>
                  <a:pt x="135518" y="773255"/>
                  <a:pt x="135512" y="773255"/>
                  <a:pt x="135506" y="773255"/>
                </a:cubicBezTo>
                <a:cubicBezTo>
                  <a:pt x="135500" y="773258"/>
                  <a:pt x="135494" y="773265"/>
                  <a:pt x="135487" y="773272"/>
                </a:cubicBezTo>
                <a:cubicBezTo>
                  <a:pt x="135481" y="773272"/>
                  <a:pt x="135475" y="773272"/>
                  <a:pt x="135469" y="773272"/>
                </a:cubicBezTo>
                <a:cubicBezTo>
                  <a:pt x="135463" y="773272"/>
                  <a:pt x="135457" y="773272"/>
                  <a:pt x="135450" y="773272"/>
                </a:cubicBezTo>
                <a:cubicBezTo>
                  <a:pt x="135444" y="773272"/>
                  <a:pt x="135438" y="773272"/>
                  <a:pt x="135432" y="773272"/>
                </a:cubicBezTo>
                <a:cubicBezTo>
                  <a:pt x="135426" y="773272"/>
                  <a:pt x="135419" y="773272"/>
                  <a:pt x="135413" y="773272"/>
                </a:cubicBezTo>
                <a:cubicBezTo>
                  <a:pt x="135407" y="773272"/>
                  <a:pt x="135401" y="773272"/>
                  <a:pt x="135394" y="773272"/>
                </a:cubicBezTo>
                <a:cubicBezTo>
                  <a:pt x="135388" y="773272"/>
                  <a:pt x="135382" y="773272"/>
                  <a:pt x="135376" y="773272"/>
                </a:cubicBezTo>
                <a:cubicBezTo>
                  <a:pt x="135339" y="773276"/>
                  <a:pt x="135301" y="773276"/>
                  <a:pt x="135264" y="773272"/>
                </a:cubicBezTo>
                <a:close/>
                <a:moveTo>
                  <a:pt x="225912" y="773806"/>
                </a:moveTo>
                <a:cubicBezTo>
                  <a:pt x="224937" y="773806"/>
                  <a:pt x="224146" y="773022"/>
                  <a:pt x="224144" y="772055"/>
                </a:cubicBezTo>
                <a:cubicBezTo>
                  <a:pt x="224144" y="772052"/>
                  <a:pt x="224144" y="772052"/>
                  <a:pt x="224144" y="772048"/>
                </a:cubicBezTo>
                <a:cubicBezTo>
                  <a:pt x="224143" y="771078"/>
                  <a:pt x="224932" y="770294"/>
                  <a:pt x="225907" y="770291"/>
                </a:cubicBezTo>
                <a:cubicBezTo>
                  <a:pt x="225908" y="770291"/>
                  <a:pt x="225910" y="770291"/>
                  <a:pt x="225912" y="770291"/>
                </a:cubicBezTo>
                <a:cubicBezTo>
                  <a:pt x="226887" y="770291"/>
                  <a:pt x="227678" y="771075"/>
                  <a:pt x="227680" y="772045"/>
                </a:cubicBezTo>
                <a:cubicBezTo>
                  <a:pt x="227680" y="772045"/>
                  <a:pt x="227680" y="772048"/>
                  <a:pt x="227680" y="772048"/>
                </a:cubicBezTo>
                <a:cubicBezTo>
                  <a:pt x="227681" y="773018"/>
                  <a:pt x="226892" y="773806"/>
                  <a:pt x="225917" y="773806"/>
                </a:cubicBezTo>
                <a:cubicBezTo>
                  <a:pt x="225915" y="773806"/>
                  <a:pt x="225914" y="773806"/>
                  <a:pt x="225912" y="773806"/>
                </a:cubicBezTo>
                <a:close/>
                <a:moveTo>
                  <a:pt x="316243" y="774325"/>
                </a:moveTo>
                <a:cubicBezTo>
                  <a:pt x="314761" y="774218"/>
                  <a:pt x="313614" y="772990"/>
                  <a:pt x="313620" y="771511"/>
                </a:cubicBezTo>
                <a:cubicBezTo>
                  <a:pt x="313628" y="769965"/>
                  <a:pt x="314892" y="768716"/>
                  <a:pt x="316448" y="768719"/>
                </a:cubicBezTo>
                <a:cubicBezTo>
                  <a:pt x="318003" y="768716"/>
                  <a:pt x="319268" y="769965"/>
                  <a:pt x="319276" y="771511"/>
                </a:cubicBezTo>
                <a:cubicBezTo>
                  <a:pt x="319278" y="773061"/>
                  <a:pt x="318016" y="774321"/>
                  <a:pt x="316456" y="774325"/>
                </a:cubicBezTo>
                <a:cubicBezTo>
                  <a:pt x="316453" y="774325"/>
                  <a:pt x="316451" y="774325"/>
                  <a:pt x="316448" y="774325"/>
                </a:cubicBezTo>
                <a:cubicBezTo>
                  <a:pt x="316379" y="774325"/>
                  <a:pt x="316311" y="774325"/>
                  <a:pt x="316243" y="774325"/>
                </a:cubicBezTo>
                <a:close/>
                <a:moveTo>
                  <a:pt x="407002" y="775195"/>
                </a:moveTo>
                <a:cubicBezTo>
                  <a:pt x="404607" y="775012"/>
                  <a:pt x="402760" y="773029"/>
                  <a:pt x="402760" y="770641"/>
                </a:cubicBezTo>
                <a:cubicBezTo>
                  <a:pt x="402757" y="768125"/>
                  <a:pt x="404805" y="766081"/>
                  <a:pt x="407337" y="766074"/>
                </a:cubicBezTo>
                <a:cubicBezTo>
                  <a:pt x="409871" y="766070"/>
                  <a:pt x="411931" y="768111"/>
                  <a:pt x="411934" y="770631"/>
                </a:cubicBezTo>
                <a:cubicBezTo>
                  <a:pt x="411934" y="770634"/>
                  <a:pt x="411934" y="770638"/>
                  <a:pt x="411934" y="770641"/>
                </a:cubicBezTo>
                <a:cubicBezTo>
                  <a:pt x="411927" y="773161"/>
                  <a:pt x="409871" y="775198"/>
                  <a:pt x="407337" y="775195"/>
                </a:cubicBezTo>
                <a:cubicBezTo>
                  <a:pt x="407225" y="775198"/>
                  <a:pt x="407113" y="775198"/>
                  <a:pt x="407002" y="775195"/>
                </a:cubicBezTo>
                <a:close/>
                <a:moveTo>
                  <a:pt x="498414" y="776247"/>
                </a:moveTo>
                <a:cubicBezTo>
                  <a:pt x="494716" y="776244"/>
                  <a:pt x="491720" y="773265"/>
                  <a:pt x="491713" y="769589"/>
                </a:cubicBezTo>
                <a:cubicBezTo>
                  <a:pt x="491710" y="765906"/>
                  <a:pt x="494709" y="762917"/>
                  <a:pt x="498410" y="762910"/>
                </a:cubicBezTo>
                <a:cubicBezTo>
                  <a:pt x="498414" y="762910"/>
                  <a:pt x="498414" y="762910"/>
                  <a:pt x="498414" y="762910"/>
                </a:cubicBezTo>
                <a:cubicBezTo>
                  <a:pt x="502118" y="762906"/>
                  <a:pt x="505125" y="765884"/>
                  <a:pt x="505128" y="769568"/>
                </a:cubicBezTo>
                <a:cubicBezTo>
                  <a:pt x="505128" y="769575"/>
                  <a:pt x="505128" y="769582"/>
                  <a:pt x="505128" y="769589"/>
                </a:cubicBezTo>
                <a:cubicBezTo>
                  <a:pt x="505125" y="773272"/>
                  <a:pt x="502118" y="776251"/>
                  <a:pt x="498414" y="776247"/>
                </a:cubicBezTo>
                <a:close/>
                <a:moveTo>
                  <a:pt x="589487" y="777303"/>
                </a:moveTo>
                <a:cubicBezTo>
                  <a:pt x="584619" y="777299"/>
                  <a:pt x="580673" y="773376"/>
                  <a:pt x="580670" y="768533"/>
                </a:cubicBezTo>
                <a:cubicBezTo>
                  <a:pt x="580673" y="763694"/>
                  <a:pt x="584619" y="759770"/>
                  <a:pt x="589487" y="759767"/>
                </a:cubicBezTo>
                <a:cubicBezTo>
                  <a:pt x="594358" y="759770"/>
                  <a:pt x="598304" y="763694"/>
                  <a:pt x="598308" y="768533"/>
                </a:cubicBezTo>
                <a:cubicBezTo>
                  <a:pt x="598304" y="773376"/>
                  <a:pt x="594358" y="777299"/>
                  <a:pt x="589487" y="777303"/>
                </a:cubicBezTo>
                <a:close/>
                <a:moveTo>
                  <a:pt x="680564" y="778355"/>
                </a:moveTo>
                <a:cubicBezTo>
                  <a:pt x="674522" y="778366"/>
                  <a:pt x="669615" y="773502"/>
                  <a:pt x="669604" y="767495"/>
                </a:cubicBezTo>
                <a:cubicBezTo>
                  <a:pt x="669604" y="767488"/>
                  <a:pt x="669604" y="767484"/>
                  <a:pt x="669604" y="767481"/>
                </a:cubicBezTo>
                <a:cubicBezTo>
                  <a:pt x="669608" y="761471"/>
                  <a:pt x="674508" y="756603"/>
                  <a:pt x="680550" y="756603"/>
                </a:cubicBezTo>
                <a:cubicBezTo>
                  <a:pt x="680553" y="756603"/>
                  <a:pt x="680560" y="756603"/>
                  <a:pt x="680564" y="756603"/>
                </a:cubicBezTo>
                <a:cubicBezTo>
                  <a:pt x="686606" y="756603"/>
                  <a:pt x="691502" y="761474"/>
                  <a:pt x="691506" y="767481"/>
                </a:cubicBezTo>
                <a:cubicBezTo>
                  <a:pt x="691502" y="773487"/>
                  <a:pt x="686606" y="778355"/>
                  <a:pt x="680564" y="778355"/>
                </a:cubicBezTo>
                <a:close/>
                <a:moveTo>
                  <a:pt x="771619" y="779411"/>
                </a:moveTo>
                <a:cubicBezTo>
                  <a:pt x="764408" y="779411"/>
                  <a:pt x="758561" y="773598"/>
                  <a:pt x="758561" y="766428"/>
                </a:cubicBezTo>
                <a:cubicBezTo>
                  <a:pt x="758561" y="766425"/>
                  <a:pt x="758561" y="766425"/>
                  <a:pt x="758561" y="766425"/>
                </a:cubicBezTo>
                <a:cubicBezTo>
                  <a:pt x="758561" y="759255"/>
                  <a:pt x="764408" y="753442"/>
                  <a:pt x="771619" y="753438"/>
                </a:cubicBezTo>
                <a:cubicBezTo>
                  <a:pt x="778835" y="753438"/>
                  <a:pt x="784682" y="759251"/>
                  <a:pt x="784682" y="766425"/>
                </a:cubicBezTo>
                <a:cubicBezTo>
                  <a:pt x="784682" y="773598"/>
                  <a:pt x="778835" y="779411"/>
                  <a:pt x="771623" y="779411"/>
                </a:cubicBezTo>
                <a:cubicBezTo>
                  <a:pt x="771623" y="779411"/>
                  <a:pt x="771623" y="779411"/>
                  <a:pt x="771619" y="779411"/>
                </a:cubicBezTo>
                <a:close/>
                <a:moveTo>
                  <a:pt x="862696" y="780464"/>
                </a:moveTo>
                <a:cubicBezTo>
                  <a:pt x="854314" y="780467"/>
                  <a:pt x="847517" y="773713"/>
                  <a:pt x="847513" y="765380"/>
                </a:cubicBezTo>
                <a:cubicBezTo>
                  <a:pt x="847513" y="765376"/>
                  <a:pt x="847513" y="765372"/>
                  <a:pt x="847513" y="765372"/>
                </a:cubicBezTo>
                <a:cubicBezTo>
                  <a:pt x="847513" y="757036"/>
                  <a:pt x="854307" y="750277"/>
                  <a:pt x="862689" y="750277"/>
                </a:cubicBezTo>
                <a:cubicBezTo>
                  <a:pt x="862693" y="750277"/>
                  <a:pt x="862693" y="750277"/>
                  <a:pt x="862696" y="750277"/>
                </a:cubicBezTo>
                <a:cubicBezTo>
                  <a:pt x="871078" y="750274"/>
                  <a:pt x="877876" y="757028"/>
                  <a:pt x="877879" y="765362"/>
                </a:cubicBezTo>
                <a:cubicBezTo>
                  <a:pt x="877879" y="765365"/>
                  <a:pt x="877879" y="765369"/>
                  <a:pt x="877879" y="765372"/>
                </a:cubicBezTo>
                <a:cubicBezTo>
                  <a:pt x="877883" y="773706"/>
                  <a:pt x="871089" y="780464"/>
                  <a:pt x="862704" y="780464"/>
                </a:cubicBezTo>
                <a:cubicBezTo>
                  <a:pt x="862704" y="780464"/>
                  <a:pt x="862700" y="780464"/>
                  <a:pt x="862696" y="780464"/>
                </a:cubicBezTo>
                <a:close/>
                <a:moveTo>
                  <a:pt x="953773" y="781520"/>
                </a:moveTo>
                <a:cubicBezTo>
                  <a:pt x="944221" y="781523"/>
                  <a:pt x="936473" y="773827"/>
                  <a:pt x="936470" y="764331"/>
                </a:cubicBezTo>
                <a:cubicBezTo>
                  <a:pt x="936470" y="764327"/>
                  <a:pt x="936470" y="764320"/>
                  <a:pt x="936470" y="764317"/>
                </a:cubicBezTo>
                <a:cubicBezTo>
                  <a:pt x="936477" y="754820"/>
                  <a:pt x="944221" y="747127"/>
                  <a:pt x="953773" y="747131"/>
                </a:cubicBezTo>
                <a:cubicBezTo>
                  <a:pt x="963314" y="747138"/>
                  <a:pt x="971052" y="754827"/>
                  <a:pt x="971055" y="764317"/>
                </a:cubicBezTo>
                <a:cubicBezTo>
                  <a:pt x="971063" y="773813"/>
                  <a:pt x="963322" y="781513"/>
                  <a:pt x="953773" y="781520"/>
                </a:cubicBezTo>
                <a:close/>
                <a:moveTo>
                  <a:pt x="1044829" y="782572"/>
                </a:moveTo>
                <a:cubicBezTo>
                  <a:pt x="1034107" y="782569"/>
                  <a:pt x="1025419" y="773924"/>
                  <a:pt x="1025422" y="763264"/>
                </a:cubicBezTo>
                <a:cubicBezTo>
                  <a:pt x="1025422" y="763264"/>
                  <a:pt x="1025422" y="763264"/>
                  <a:pt x="1025422" y="763260"/>
                </a:cubicBezTo>
                <a:cubicBezTo>
                  <a:pt x="1025429" y="752608"/>
                  <a:pt x="1034114" y="743974"/>
                  <a:pt x="1044829" y="743970"/>
                </a:cubicBezTo>
                <a:cubicBezTo>
                  <a:pt x="1055551" y="743963"/>
                  <a:pt x="1064250" y="752601"/>
                  <a:pt x="1064253" y="763260"/>
                </a:cubicBezTo>
                <a:cubicBezTo>
                  <a:pt x="1064260" y="773920"/>
                  <a:pt x="1055572" y="782569"/>
                  <a:pt x="1044850" y="782572"/>
                </a:cubicBezTo>
                <a:cubicBezTo>
                  <a:pt x="1044843" y="782572"/>
                  <a:pt x="1044836" y="782572"/>
                  <a:pt x="1044829" y="782572"/>
                </a:cubicBezTo>
                <a:close/>
                <a:moveTo>
                  <a:pt x="1136089" y="783796"/>
                </a:moveTo>
                <a:cubicBezTo>
                  <a:pt x="1124003" y="783804"/>
                  <a:pt x="1114199" y="774067"/>
                  <a:pt x="1114191" y="762051"/>
                </a:cubicBezTo>
                <a:cubicBezTo>
                  <a:pt x="1114191" y="762047"/>
                  <a:pt x="1114191" y="762043"/>
                  <a:pt x="1114191" y="762040"/>
                </a:cubicBezTo>
                <a:cubicBezTo>
                  <a:pt x="1114195" y="750023"/>
                  <a:pt x="1123995" y="740287"/>
                  <a:pt x="1136082" y="740287"/>
                </a:cubicBezTo>
                <a:cubicBezTo>
                  <a:pt x="1136086" y="740287"/>
                  <a:pt x="1136089" y="740287"/>
                  <a:pt x="1136089" y="740287"/>
                </a:cubicBezTo>
                <a:cubicBezTo>
                  <a:pt x="1148172" y="740291"/>
                  <a:pt x="1157969" y="750027"/>
                  <a:pt x="1157973" y="762040"/>
                </a:cubicBezTo>
                <a:cubicBezTo>
                  <a:pt x="1157969" y="774053"/>
                  <a:pt x="1148172" y="783793"/>
                  <a:pt x="1136089" y="783796"/>
                </a:cubicBezTo>
                <a:close/>
                <a:moveTo>
                  <a:pt x="1227148" y="784849"/>
                </a:moveTo>
                <a:cubicBezTo>
                  <a:pt x="1213891" y="784849"/>
                  <a:pt x="1203148" y="774167"/>
                  <a:pt x="1203148" y="760987"/>
                </a:cubicBezTo>
                <a:cubicBezTo>
                  <a:pt x="1203148" y="747808"/>
                  <a:pt x="1213891" y="737126"/>
                  <a:pt x="1227148" y="737126"/>
                </a:cubicBezTo>
                <a:cubicBezTo>
                  <a:pt x="1240402" y="737126"/>
                  <a:pt x="1251149" y="747808"/>
                  <a:pt x="1251149" y="760987"/>
                </a:cubicBezTo>
                <a:cubicBezTo>
                  <a:pt x="1251149" y="774167"/>
                  <a:pt x="1240402" y="784849"/>
                  <a:pt x="1227148" y="784849"/>
                </a:cubicBezTo>
                <a:close/>
                <a:moveTo>
                  <a:pt x="1318225" y="785905"/>
                </a:moveTo>
                <a:cubicBezTo>
                  <a:pt x="1303798" y="785905"/>
                  <a:pt x="1292100" y="774278"/>
                  <a:pt x="1292100" y="759935"/>
                </a:cubicBezTo>
                <a:cubicBezTo>
                  <a:pt x="1292100" y="759935"/>
                  <a:pt x="1292100" y="759935"/>
                  <a:pt x="1292100" y="759931"/>
                </a:cubicBezTo>
                <a:cubicBezTo>
                  <a:pt x="1292100" y="745592"/>
                  <a:pt x="1303795" y="733962"/>
                  <a:pt x="1318222" y="733962"/>
                </a:cubicBezTo>
                <a:cubicBezTo>
                  <a:pt x="1318222" y="733962"/>
                  <a:pt x="1318222" y="733962"/>
                  <a:pt x="1318225" y="733962"/>
                </a:cubicBezTo>
                <a:cubicBezTo>
                  <a:pt x="1332649" y="733962"/>
                  <a:pt x="1344347" y="745588"/>
                  <a:pt x="1344347" y="759928"/>
                </a:cubicBezTo>
                <a:cubicBezTo>
                  <a:pt x="1344347" y="759931"/>
                  <a:pt x="1344347" y="759931"/>
                  <a:pt x="1344347" y="759931"/>
                </a:cubicBezTo>
                <a:cubicBezTo>
                  <a:pt x="1344347" y="774275"/>
                  <a:pt x="1332652" y="785901"/>
                  <a:pt x="1318225" y="785905"/>
                </a:cubicBezTo>
                <a:close/>
                <a:moveTo>
                  <a:pt x="1409299" y="786957"/>
                </a:moveTo>
                <a:cubicBezTo>
                  <a:pt x="1393701" y="786961"/>
                  <a:pt x="1381057" y="774393"/>
                  <a:pt x="1381057" y="758890"/>
                </a:cubicBezTo>
                <a:cubicBezTo>
                  <a:pt x="1381057" y="758886"/>
                  <a:pt x="1381057" y="758883"/>
                  <a:pt x="1381057" y="758879"/>
                </a:cubicBezTo>
                <a:cubicBezTo>
                  <a:pt x="1381064" y="743376"/>
                  <a:pt x="1393705" y="730815"/>
                  <a:pt x="1409299" y="730819"/>
                </a:cubicBezTo>
                <a:cubicBezTo>
                  <a:pt x="1424885" y="730826"/>
                  <a:pt x="1437515" y="743383"/>
                  <a:pt x="1437523" y="758879"/>
                </a:cubicBezTo>
                <a:cubicBezTo>
                  <a:pt x="1437526" y="774382"/>
                  <a:pt x="1424892" y="786950"/>
                  <a:pt x="1409299" y="786957"/>
                </a:cubicBezTo>
                <a:close/>
                <a:moveTo>
                  <a:pt x="1500358" y="788013"/>
                </a:moveTo>
                <a:cubicBezTo>
                  <a:pt x="1483590" y="788006"/>
                  <a:pt x="1470006" y="774490"/>
                  <a:pt x="1470009" y="757823"/>
                </a:cubicBezTo>
                <a:cubicBezTo>
                  <a:pt x="1470017" y="741164"/>
                  <a:pt x="1483597" y="727658"/>
                  <a:pt x="1500358" y="727655"/>
                </a:cubicBezTo>
                <a:cubicBezTo>
                  <a:pt x="1517121" y="727651"/>
                  <a:pt x="1530717" y="741157"/>
                  <a:pt x="1530720" y="757823"/>
                </a:cubicBezTo>
                <a:cubicBezTo>
                  <a:pt x="1530724" y="774493"/>
                  <a:pt x="1517139" y="788010"/>
                  <a:pt x="1500372" y="788013"/>
                </a:cubicBezTo>
                <a:cubicBezTo>
                  <a:pt x="1500368" y="788013"/>
                  <a:pt x="1500361" y="788013"/>
                  <a:pt x="1500358" y="788013"/>
                </a:cubicBezTo>
                <a:close/>
                <a:moveTo>
                  <a:pt x="1591431" y="789066"/>
                </a:moveTo>
                <a:cubicBezTo>
                  <a:pt x="1573497" y="789062"/>
                  <a:pt x="1558959" y="774604"/>
                  <a:pt x="1558966" y="756774"/>
                </a:cubicBezTo>
                <a:cubicBezTo>
                  <a:pt x="1558966" y="756771"/>
                  <a:pt x="1558966" y="756771"/>
                  <a:pt x="1558966" y="756771"/>
                </a:cubicBezTo>
                <a:cubicBezTo>
                  <a:pt x="1558969" y="738945"/>
                  <a:pt x="1573501" y="724494"/>
                  <a:pt x="1591431" y="724490"/>
                </a:cubicBezTo>
                <a:cubicBezTo>
                  <a:pt x="1609368" y="724483"/>
                  <a:pt x="1623911" y="738934"/>
                  <a:pt x="1623918" y="756767"/>
                </a:cubicBezTo>
                <a:cubicBezTo>
                  <a:pt x="1623918" y="756767"/>
                  <a:pt x="1623918" y="756767"/>
                  <a:pt x="1623918" y="756771"/>
                </a:cubicBezTo>
                <a:cubicBezTo>
                  <a:pt x="1623925" y="774601"/>
                  <a:pt x="1609390" y="789062"/>
                  <a:pt x="1591453" y="789066"/>
                </a:cubicBezTo>
                <a:cubicBezTo>
                  <a:pt x="1591445" y="789066"/>
                  <a:pt x="1591438" y="789066"/>
                  <a:pt x="1591431" y="789066"/>
                </a:cubicBezTo>
                <a:close/>
                <a:moveTo>
                  <a:pt x="1682674" y="790286"/>
                </a:moveTo>
                <a:cubicBezTo>
                  <a:pt x="1663379" y="790286"/>
                  <a:pt x="1647735" y="774733"/>
                  <a:pt x="1647731" y="755550"/>
                </a:cubicBezTo>
                <a:cubicBezTo>
                  <a:pt x="1647735" y="736364"/>
                  <a:pt x="1663379" y="720811"/>
                  <a:pt x="1682674" y="720811"/>
                </a:cubicBezTo>
                <a:cubicBezTo>
                  <a:pt x="1701976" y="720803"/>
                  <a:pt x="1717627" y="736349"/>
                  <a:pt x="1717634" y="755539"/>
                </a:cubicBezTo>
                <a:cubicBezTo>
                  <a:pt x="1717634" y="755543"/>
                  <a:pt x="1717634" y="755546"/>
                  <a:pt x="1717634" y="755550"/>
                </a:cubicBezTo>
                <a:cubicBezTo>
                  <a:pt x="1717634" y="774737"/>
                  <a:pt x="1701986" y="790290"/>
                  <a:pt x="1682684" y="790286"/>
                </a:cubicBezTo>
                <a:cubicBezTo>
                  <a:pt x="1682681" y="790286"/>
                  <a:pt x="1682677" y="790286"/>
                  <a:pt x="1682674" y="790286"/>
                </a:cubicBezTo>
                <a:close/>
                <a:moveTo>
                  <a:pt x="1773581" y="791177"/>
                </a:moveTo>
                <a:cubicBezTo>
                  <a:pt x="1753307" y="791185"/>
                  <a:pt x="1736864" y="774855"/>
                  <a:pt x="1736853" y="754695"/>
                </a:cubicBezTo>
                <a:cubicBezTo>
                  <a:pt x="1736853" y="754691"/>
                  <a:pt x="1736853" y="754684"/>
                  <a:pt x="1736853" y="754680"/>
                </a:cubicBezTo>
                <a:cubicBezTo>
                  <a:pt x="1736857" y="734524"/>
                  <a:pt x="1753293" y="718183"/>
                  <a:pt x="1773567" y="718183"/>
                </a:cubicBezTo>
                <a:cubicBezTo>
                  <a:pt x="1773571" y="718183"/>
                  <a:pt x="1773578" y="718183"/>
                  <a:pt x="1773581" y="718183"/>
                </a:cubicBezTo>
                <a:cubicBezTo>
                  <a:pt x="1793856" y="718183"/>
                  <a:pt x="1810292" y="734524"/>
                  <a:pt x="1810292" y="754680"/>
                </a:cubicBezTo>
                <a:cubicBezTo>
                  <a:pt x="1810292" y="774837"/>
                  <a:pt x="1793856" y="791174"/>
                  <a:pt x="1773581" y="791177"/>
                </a:cubicBezTo>
                <a:close/>
                <a:moveTo>
                  <a:pt x="1864828" y="792398"/>
                </a:moveTo>
                <a:cubicBezTo>
                  <a:pt x="1843185" y="792398"/>
                  <a:pt x="1825644" y="774958"/>
                  <a:pt x="1825640" y="753445"/>
                </a:cubicBezTo>
                <a:cubicBezTo>
                  <a:pt x="1825640" y="753445"/>
                  <a:pt x="1825640" y="753442"/>
                  <a:pt x="1825640" y="753442"/>
                </a:cubicBezTo>
                <a:cubicBezTo>
                  <a:pt x="1825640" y="731925"/>
                  <a:pt x="1843182" y="714485"/>
                  <a:pt x="1864820" y="714485"/>
                </a:cubicBezTo>
                <a:cubicBezTo>
                  <a:pt x="1864824" y="714485"/>
                  <a:pt x="1864824" y="714485"/>
                  <a:pt x="1864828" y="714485"/>
                </a:cubicBezTo>
                <a:cubicBezTo>
                  <a:pt x="1886466" y="714482"/>
                  <a:pt x="1904008" y="731921"/>
                  <a:pt x="1904011" y="753435"/>
                </a:cubicBezTo>
                <a:cubicBezTo>
                  <a:pt x="1904011" y="753438"/>
                  <a:pt x="1904011" y="753438"/>
                  <a:pt x="1904011" y="753442"/>
                </a:cubicBezTo>
                <a:cubicBezTo>
                  <a:pt x="1904011" y="774955"/>
                  <a:pt x="1886470" y="792394"/>
                  <a:pt x="1864831" y="792398"/>
                </a:cubicBezTo>
                <a:cubicBezTo>
                  <a:pt x="1864828" y="792398"/>
                  <a:pt x="1864828" y="792398"/>
                  <a:pt x="1864828" y="792398"/>
                </a:cubicBezTo>
                <a:close/>
                <a:moveTo>
                  <a:pt x="1955883" y="793451"/>
                </a:moveTo>
                <a:cubicBezTo>
                  <a:pt x="1933078" y="793443"/>
                  <a:pt x="1914593" y="775059"/>
                  <a:pt x="1914597" y="752386"/>
                </a:cubicBezTo>
                <a:cubicBezTo>
                  <a:pt x="1914604" y="729720"/>
                  <a:pt x="1933085" y="711346"/>
                  <a:pt x="1955883" y="711339"/>
                </a:cubicBezTo>
                <a:cubicBezTo>
                  <a:pt x="1978688" y="711335"/>
                  <a:pt x="1997180" y="729713"/>
                  <a:pt x="1997187" y="752386"/>
                </a:cubicBezTo>
                <a:cubicBezTo>
                  <a:pt x="1997191" y="775062"/>
                  <a:pt x="1978703" y="793447"/>
                  <a:pt x="1955894" y="793451"/>
                </a:cubicBezTo>
                <a:cubicBezTo>
                  <a:pt x="1955890" y="793451"/>
                  <a:pt x="1955887" y="793451"/>
                  <a:pt x="1955883" y="793451"/>
                </a:cubicBezTo>
                <a:close/>
                <a:moveTo>
                  <a:pt x="3087432" y="798902"/>
                </a:moveTo>
                <a:lnTo>
                  <a:pt x="3087436" y="798902"/>
                </a:lnTo>
                <a:cubicBezTo>
                  <a:pt x="3089611" y="795928"/>
                  <a:pt x="3092066" y="793164"/>
                  <a:pt x="3094767" y="790651"/>
                </a:cubicBezTo>
                <a:cubicBezTo>
                  <a:pt x="3094389" y="790336"/>
                  <a:pt x="3094018" y="790014"/>
                  <a:pt x="3093647" y="789692"/>
                </a:cubicBezTo>
                <a:cubicBezTo>
                  <a:pt x="3090950" y="792062"/>
                  <a:pt x="3088063" y="794213"/>
                  <a:pt x="3085016" y="796128"/>
                </a:cubicBezTo>
                <a:cubicBezTo>
                  <a:pt x="3085852" y="797026"/>
                  <a:pt x="3086658" y="797950"/>
                  <a:pt x="3087432" y="798902"/>
                </a:cubicBezTo>
                <a:close/>
                <a:moveTo>
                  <a:pt x="2996435" y="803509"/>
                </a:moveTo>
                <a:cubicBezTo>
                  <a:pt x="2999355" y="799095"/>
                  <a:pt x="3002887" y="795118"/>
                  <a:pt x="3006926" y="791689"/>
                </a:cubicBezTo>
                <a:cubicBezTo>
                  <a:pt x="3005335" y="790415"/>
                  <a:pt x="3003801" y="789069"/>
                  <a:pt x="3002332" y="787655"/>
                </a:cubicBezTo>
                <a:cubicBezTo>
                  <a:pt x="2998689" y="791066"/>
                  <a:pt x="2994663" y="794045"/>
                  <a:pt x="2990332" y="796536"/>
                </a:cubicBezTo>
                <a:cubicBezTo>
                  <a:pt x="2992561" y="798680"/>
                  <a:pt x="2994602" y="801014"/>
                  <a:pt x="2996435" y="803509"/>
                </a:cubicBezTo>
                <a:close/>
                <a:moveTo>
                  <a:pt x="2905116" y="809004"/>
                </a:moveTo>
                <a:cubicBezTo>
                  <a:pt x="2908706" y="802639"/>
                  <a:pt x="2913552" y="797062"/>
                  <a:pt x="2919367" y="792613"/>
                </a:cubicBezTo>
                <a:cubicBezTo>
                  <a:pt x="2916516" y="790522"/>
                  <a:pt x="2913840" y="788203"/>
                  <a:pt x="2911367" y="785676"/>
                </a:cubicBezTo>
                <a:cubicBezTo>
                  <a:pt x="2906607" y="790444"/>
                  <a:pt x="2901102" y="794417"/>
                  <a:pt x="2895068" y="797442"/>
                </a:cubicBezTo>
                <a:cubicBezTo>
                  <a:pt x="2898978" y="800778"/>
                  <a:pt x="2902362" y="804672"/>
                  <a:pt x="2905116" y="809004"/>
                </a:cubicBezTo>
                <a:close/>
                <a:moveTo>
                  <a:pt x="2814320" y="814734"/>
                </a:moveTo>
                <a:cubicBezTo>
                  <a:pt x="2818295" y="806290"/>
                  <a:pt x="2824499" y="799070"/>
                  <a:pt x="2832276" y="793851"/>
                </a:cubicBezTo>
                <a:cubicBezTo>
                  <a:pt x="2827865" y="790973"/>
                  <a:pt x="2823840" y="787555"/>
                  <a:pt x="2820294" y="783678"/>
                </a:cubicBezTo>
                <a:cubicBezTo>
                  <a:pt x="2814594" y="789799"/>
                  <a:pt x="2807681" y="794682"/>
                  <a:pt x="2799994" y="798014"/>
                </a:cubicBezTo>
                <a:cubicBezTo>
                  <a:pt x="2805967" y="802450"/>
                  <a:pt x="2810864" y="808166"/>
                  <a:pt x="2814320" y="814734"/>
                </a:cubicBezTo>
                <a:close/>
                <a:moveTo>
                  <a:pt x="2723373" y="821063"/>
                </a:moveTo>
                <a:cubicBezTo>
                  <a:pt x="2727308" y="810060"/>
                  <a:pt x="2735035" y="800792"/>
                  <a:pt x="2745181" y="794907"/>
                </a:cubicBezTo>
                <a:cubicBezTo>
                  <a:pt x="2739136" y="791399"/>
                  <a:pt x="2733750" y="786882"/>
                  <a:pt x="2729253" y="781552"/>
                </a:cubicBezTo>
                <a:cubicBezTo>
                  <a:pt x="2722631" y="789277"/>
                  <a:pt x="2714095" y="795151"/>
                  <a:pt x="2704489" y="798587"/>
                </a:cubicBezTo>
                <a:cubicBezTo>
                  <a:pt x="2713014" y="803910"/>
                  <a:pt x="2719625" y="811778"/>
                  <a:pt x="2723373" y="821063"/>
                </a:cubicBezTo>
                <a:close/>
                <a:moveTo>
                  <a:pt x="2632447" y="829536"/>
                </a:moveTo>
                <a:cubicBezTo>
                  <a:pt x="2635360" y="814871"/>
                  <a:pt x="2645063" y="802432"/>
                  <a:pt x="2658626" y="795978"/>
                </a:cubicBezTo>
                <a:cubicBezTo>
                  <a:pt x="2650608" y="792026"/>
                  <a:pt x="2643605" y="786298"/>
                  <a:pt x="2638158" y="779240"/>
                </a:cubicBezTo>
                <a:cubicBezTo>
                  <a:pt x="2630571" y="788951"/>
                  <a:pt x="2619990" y="795917"/>
                  <a:pt x="2608036" y="799067"/>
                </a:cubicBezTo>
                <a:cubicBezTo>
                  <a:pt x="2620375" y="805048"/>
                  <a:pt x="2629344" y="816242"/>
                  <a:pt x="2632447" y="829536"/>
                </a:cubicBezTo>
                <a:close/>
                <a:moveTo>
                  <a:pt x="585321" y="862758"/>
                </a:moveTo>
                <a:cubicBezTo>
                  <a:pt x="584976" y="862701"/>
                  <a:pt x="584720" y="862404"/>
                  <a:pt x="584724" y="862053"/>
                </a:cubicBezTo>
                <a:cubicBezTo>
                  <a:pt x="584724" y="861666"/>
                  <a:pt x="585040" y="861351"/>
                  <a:pt x="585429" y="861351"/>
                </a:cubicBezTo>
                <a:cubicBezTo>
                  <a:pt x="585429" y="861351"/>
                  <a:pt x="585433" y="861351"/>
                  <a:pt x="585433" y="861351"/>
                </a:cubicBezTo>
                <a:cubicBezTo>
                  <a:pt x="585440" y="861351"/>
                  <a:pt x="585444" y="861351"/>
                  <a:pt x="585451" y="861351"/>
                </a:cubicBezTo>
                <a:cubicBezTo>
                  <a:pt x="585458" y="861351"/>
                  <a:pt x="585462" y="861351"/>
                  <a:pt x="585469" y="861351"/>
                </a:cubicBezTo>
                <a:cubicBezTo>
                  <a:pt x="585476" y="861351"/>
                  <a:pt x="585483" y="861351"/>
                  <a:pt x="585487" y="861351"/>
                </a:cubicBezTo>
                <a:cubicBezTo>
                  <a:pt x="585494" y="861351"/>
                  <a:pt x="585501" y="861351"/>
                  <a:pt x="585508" y="861351"/>
                </a:cubicBezTo>
                <a:cubicBezTo>
                  <a:pt x="585512" y="861351"/>
                  <a:pt x="585519" y="861351"/>
                  <a:pt x="585526" y="861351"/>
                </a:cubicBezTo>
                <a:cubicBezTo>
                  <a:pt x="585530" y="861358"/>
                  <a:pt x="585537" y="861362"/>
                  <a:pt x="585544" y="861369"/>
                </a:cubicBezTo>
                <a:cubicBezTo>
                  <a:pt x="585552" y="861369"/>
                  <a:pt x="585555" y="861369"/>
                  <a:pt x="585562" y="861369"/>
                </a:cubicBezTo>
                <a:cubicBezTo>
                  <a:pt x="585570" y="861369"/>
                  <a:pt x="585577" y="861369"/>
                  <a:pt x="585580" y="861369"/>
                </a:cubicBezTo>
                <a:cubicBezTo>
                  <a:pt x="585588" y="861369"/>
                  <a:pt x="585595" y="861369"/>
                  <a:pt x="585599" y="861369"/>
                </a:cubicBezTo>
                <a:cubicBezTo>
                  <a:pt x="585606" y="861376"/>
                  <a:pt x="585613" y="861383"/>
                  <a:pt x="585620" y="861387"/>
                </a:cubicBezTo>
                <a:cubicBezTo>
                  <a:pt x="585624" y="861387"/>
                  <a:pt x="585631" y="861387"/>
                  <a:pt x="585638" y="861387"/>
                </a:cubicBezTo>
                <a:cubicBezTo>
                  <a:pt x="585642" y="861387"/>
                  <a:pt x="585649" y="861387"/>
                  <a:pt x="585656" y="861387"/>
                </a:cubicBezTo>
                <a:cubicBezTo>
                  <a:pt x="585663" y="861387"/>
                  <a:pt x="585667" y="861387"/>
                  <a:pt x="585674" y="861387"/>
                </a:cubicBezTo>
                <a:cubicBezTo>
                  <a:pt x="585681" y="861394"/>
                  <a:pt x="585685" y="861401"/>
                  <a:pt x="585692" y="861405"/>
                </a:cubicBezTo>
                <a:cubicBezTo>
                  <a:pt x="585699" y="861405"/>
                  <a:pt x="585706" y="861405"/>
                  <a:pt x="585710" y="861405"/>
                </a:cubicBezTo>
                <a:cubicBezTo>
                  <a:pt x="585717" y="861412"/>
                  <a:pt x="585725" y="861419"/>
                  <a:pt x="585732" y="861426"/>
                </a:cubicBezTo>
                <a:cubicBezTo>
                  <a:pt x="585735" y="861426"/>
                  <a:pt x="585743" y="861426"/>
                  <a:pt x="585750" y="861426"/>
                </a:cubicBezTo>
                <a:cubicBezTo>
                  <a:pt x="585753" y="861430"/>
                  <a:pt x="585761" y="861437"/>
                  <a:pt x="585768" y="861444"/>
                </a:cubicBezTo>
                <a:cubicBezTo>
                  <a:pt x="585775" y="861444"/>
                  <a:pt x="585779" y="861444"/>
                  <a:pt x="585786" y="861444"/>
                </a:cubicBezTo>
                <a:cubicBezTo>
                  <a:pt x="585793" y="861451"/>
                  <a:pt x="585797" y="861455"/>
                  <a:pt x="585804" y="861462"/>
                </a:cubicBezTo>
                <a:cubicBezTo>
                  <a:pt x="585811" y="861469"/>
                  <a:pt x="585818" y="861473"/>
                  <a:pt x="585822" y="861480"/>
                </a:cubicBezTo>
                <a:cubicBezTo>
                  <a:pt x="585829" y="861480"/>
                  <a:pt x="585836" y="861480"/>
                  <a:pt x="585843" y="861480"/>
                </a:cubicBezTo>
                <a:cubicBezTo>
                  <a:pt x="585843" y="861487"/>
                  <a:pt x="585843" y="861494"/>
                  <a:pt x="585843" y="861498"/>
                </a:cubicBezTo>
                <a:cubicBezTo>
                  <a:pt x="585847" y="861498"/>
                  <a:pt x="585854" y="861498"/>
                  <a:pt x="585861" y="861498"/>
                </a:cubicBezTo>
                <a:cubicBezTo>
                  <a:pt x="585865" y="861505"/>
                  <a:pt x="585872" y="861512"/>
                  <a:pt x="585879" y="861516"/>
                </a:cubicBezTo>
                <a:cubicBezTo>
                  <a:pt x="585887" y="861519"/>
                  <a:pt x="585890" y="861519"/>
                  <a:pt x="585897" y="861516"/>
                </a:cubicBezTo>
                <a:cubicBezTo>
                  <a:pt x="585897" y="861523"/>
                  <a:pt x="585897" y="861530"/>
                  <a:pt x="585897" y="861537"/>
                </a:cubicBezTo>
                <a:cubicBezTo>
                  <a:pt x="585905" y="861541"/>
                  <a:pt x="585912" y="861548"/>
                  <a:pt x="585915" y="861555"/>
                </a:cubicBezTo>
                <a:cubicBezTo>
                  <a:pt x="585923" y="861562"/>
                  <a:pt x="585930" y="861566"/>
                  <a:pt x="585933" y="861573"/>
                </a:cubicBezTo>
                <a:cubicBezTo>
                  <a:pt x="585941" y="861580"/>
                  <a:pt x="585948" y="861584"/>
                  <a:pt x="585955" y="861591"/>
                </a:cubicBezTo>
                <a:cubicBezTo>
                  <a:pt x="585959" y="861598"/>
                  <a:pt x="585966" y="861605"/>
                  <a:pt x="585973" y="861609"/>
                </a:cubicBezTo>
                <a:cubicBezTo>
                  <a:pt x="585977" y="861616"/>
                  <a:pt x="585984" y="861623"/>
                  <a:pt x="585991" y="861630"/>
                </a:cubicBezTo>
                <a:cubicBezTo>
                  <a:pt x="585998" y="861634"/>
                  <a:pt x="586002" y="861641"/>
                  <a:pt x="586009" y="861648"/>
                </a:cubicBezTo>
                <a:cubicBezTo>
                  <a:pt x="586009" y="861652"/>
                  <a:pt x="586009" y="861659"/>
                  <a:pt x="586009" y="861666"/>
                </a:cubicBezTo>
                <a:cubicBezTo>
                  <a:pt x="586016" y="861673"/>
                  <a:pt x="586023" y="861677"/>
                  <a:pt x="586027" y="861684"/>
                </a:cubicBezTo>
                <a:cubicBezTo>
                  <a:pt x="586034" y="861691"/>
                  <a:pt x="586041" y="861698"/>
                  <a:pt x="586045" y="861702"/>
                </a:cubicBezTo>
                <a:cubicBezTo>
                  <a:pt x="586045" y="861709"/>
                  <a:pt x="586045" y="861716"/>
                  <a:pt x="586045" y="861720"/>
                </a:cubicBezTo>
                <a:cubicBezTo>
                  <a:pt x="586052" y="861727"/>
                  <a:pt x="586059" y="861734"/>
                  <a:pt x="586067" y="861741"/>
                </a:cubicBezTo>
                <a:cubicBezTo>
                  <a:pt x="586067" y="861745"/>
                  <a:pt x="586067" y="861752"/>
                  <a:pt x="586067" y="861759"/>
                </a:cubicBezTo>
                <a:cubicBezTo>
                  <a:pt x="586067" y="861766"/>
                  <a:pt x="586067" y="861770"/>
                  <a:pt x="586067" y="861777"/>
                </a:cubicBezTo>
                <a:cubicBezTo>
                  <a:pt x="586070" y="861784"/>
                  <a:pt x="586077" y="861788"/>
                  <a:pt x="586085" y="861795"/>
                </a:cubicBezTo>
                <a:cubicBezTo>
                  <a:pt x="586085" y="861802"/>
                  <a:pt x="586085" y="861809"/>
                  <a:pt x="586085" y="861813"/>
                </a:cubicBezTo>
                <a:cubicBezTo>
                  <a:pt x="586085" y="861820"/>
                  <a:pt x="586085" y="861827"/>
                  <a:pt x="586085" y="861834"/>
                </a:cubicBezTo>
                <a:cubicBezTo>
                  <a:pt x="586088" y="861834"/>
                  <a:pt x="586095" y="861834"/>
                  <a:pt x="586103" y="861834"/>
                </a:cubicBezTo>
                <a:cubicBezTo>
                  <a:pt x="586103" y="861838"/>
                  <a:pt x="586103" y="861845"/>
                  <a:pt x="586103" y="861852"/>
                </a:cubicBezTo>
                <a:cubicBezTo>
                  <a:pt x="586103" y="861856"/>
                  <a:pt x="586103" y="861863"/>
                  <a:pt x="586103" y="861870"/>
                </a:cubicBezTo>
                <a:cubicBezTo>
                  <a:pt x="586110" y="861877"/>
                  <a:pt x="586113" y="861881"/>
                  <a:pt x="586121" y="861888"/>
                </a:cubicBezTo>
                <a:cubicBezTo>
                  <a:pt x="586121" y="861895"/>
                  <a:pt x="586121" y="861899"/>
                  <a:pt x="586121" y="861906"/>
                </a:cubicBezTo>
                <a:cubicBezTo>
                  <a:pt x="586121" y="861913"/>
                  <a:pt x="586121" y="861920"/>
                  <a:pt x="586121" y="861924"/>
                </a:cubicBezTo>
                <a:cubicBezTo>
                  <a:pt x="586121" y="861931"/>
                  <a:pt x="586121" y="861938"/>
                  <a:pt x="586121" y="861945"/>
                </a:cubicBezTo>
                <a:cubicBezTo>
                  <a:pt x="586121" y="861949"/>
                  <a:pt x="586121" y="861956"/>
                  <a:pt x="586121" y="861963"/>
                </a:cubicBezTo>
                <a:cubicBezTo>
                  <a:pt x="586121" y="861967"/>
                  <a:pt x="586121" y="861974"/>
                  <a:pt x="586121" y="861981"/>
                </a:cubicBezTo>
                <a:cubicBezTo>
                  <a:pt x="586121" y="861988"/>
                  <a:pt x="586121" y="861992"/>
                  <a:pt x="586121" y="861999"/>
                </a:cubicBezTo>
                <a:cubicBezTo>
                  <a:pt x="586128" y="862006"/>
                  <a:pt x="586135" y="862013"/>
                  <a:pt x="586139" y="862017"/>
                </a:cubicBezTo>
                <a:cubicBezTo>
                  <a:pt x="586139" y="862024"/>
                  <a:pt x="586139" y="862031"/>
                  <a:pt x="586139" y="862035"/>
                </a:cubicBezTo>
                <a:cubicBezTo>
                  <a:pt x="586139" y="862042"/>
                  <a:pt x="586139" y="862049"/>
                  <a:pt x="586139" y="862056"/>
                </a:cubicBezTo>
                <a:cubicBezTo>
                  <a:pt x="586139" y="862060"/>
                  <a:pt x="586139" y="862067"/>
                  <a:pt x="586139" y="862074"/>
                </a:cubicBezTo>
                <a:cubicBezTo>
                  <a:pt x="586139" y="862081"/>
                  <a:pt x="586139" y="862085"/>
                  <a:pt x="586139" y="862092"/>
                </a:cubicBezTo>
                <a:cubicBezTo>
                  <a:pt x="586135" y="862099"/>
                  <a:pt x="586128" y="862103"/>
                  <a:pt x="586121" y="862110"/>
                </a:cubicBezTo>
                <a:cubicBezTo>
                  <a:pt x="586121" y="862117"/>
                  <a:pt x="586121" y="862124"/>
                  <a:pt x="586121" y="862128"/>
                </a:cubicBezTo>
                <a:cubicBezTo>
                  <a:pt x="586121" y="862135"/>
                  <a:pt x="586121" y="862142"/>
                  <a:pt x="586121" y="862149"/>
                </a:cubicBezTo>
                <a:cubicBezTo>
                  <a:pt x="586121" y="862153"/>
                  <a:pt x="586121" y="862160"/>
                  <a:pt x="586121" y="862167"/>
                </a:cubicBezTo>
                <a:cubicBezTo>
                  <a:pt x="586121" y="862171"/>
                  <a:pt x="586121" y="862178"/>
                  <a:pt x="586121" y="862185"/>
                </a:cubicBezTo>
                <a:cubicBezTo>
                  <a:pt x="586121" y="862192"/>
                  <a:pt x="586121" y="862196"/>
                  <a:pt x="586121" y="862203"/>
                </a:cubicBezTo>
                <a:cubicBezTo>
                  <a:pt x="586121" y="862210"/>
                  <a:pt x="586121" y="862217"/>
                  <a:pt x="586121" y="862221"/>
                </a:cubicBezTo>
                <a:cubicBezTo>
                  <a:pt x="586113" y="862228"/>
                  <a:pt x="586110" y="862235"/>
                  <a:pt x="586103" y="862239"/>
                </a:cubicBezTo>
                <a:cubicBezTo>
                  <a:pt x="586103" y="862246"/>
                  <a:pt x="586103" y="862253"/>
                  <a:pt x="586103" y="862260"/>
                </a:cubicBezTo>
                <a:cubicBezTo>
                  <a:pt x="586103" y="862264"/>
                  <a:pt x="586103" y="862271"/>
                  <a:pt x="586103" y="862278"/>
                </a:cubicBezTo>
                <a:cubicBezTo>
                  <a:pt x="586095" y="862278"/>
                  <a:pt x="586092" y="862278"/>
                  <a:pt x="586085" y="862278"/>
                </a:cubicBezTo>
                <a:cubicBezTo>
                  <a:pt x="586085" y="862285"/>
                  <a:pt x="586085" y="862289"/>
                  <a:pt x="586085" y="862296"/>
                </a:cubicBezTo>
                <a:cubicBezTo>
                  <a:pt x="586085" y="862303"/>
                  <a:pt x="586085" y="862307"/>
                  <a:pt x="586085" y="862314"/>
                </a:cubicBezTo>
                <a:cubicBezTo>
                  <a:pt x="586077" y="862321"/>
                  <a:pt x="586070" y="862328"/>
                  <a:pt x="586067" y="862332"/>
                </a:cubicBezTo>
                <a:cubicBezTo>
                  <a:pt x="586067" y="862339"/>
                  <a:pt x="586067" y="862346"/>
                  <a:pt x="586067" y="862353"/>
                </a:cubicBezTo>
                <a:cubicBezTo>
                  <a:pt x="586067" y="862357"/>
                  <a:pt x="586067" y="862364"/>
                  <a:pt x="586067" y="862371"/>
                </a:cubicBezTo>
                <a:cubicBezTo>
                  <a:pt x="586059" y="862375"/>
                  <a:pt x="586052" y="862382"/>
                  <a:pt x="586045" y="862389"/>
                </a:cubicBezTo>
                <a:cubicBezTo>
                  <a:pt x="586045" y="862396"/>
                  <a:pt x="586045" y="862400"/>
                  <a:pt x="586045" y="862407"/>
                </a:cubicBezTo>
                <a:cubicBezTo>
                  <a:pt x="586041" y="862414"/>
                  <a:pt x="586034" y="862418"/>
                  <a:pt x="586027" y="862425"/>
                </a:cubicBezTo>
                <a:cubicBezTo>
                  <a:pt x="586023" y="862432"/>
                  <a:pt x="586016" y="862439"/>
                  <a:pt x="586009" y="862443"/>
                </a:cubicBezTo>
                <a:cubicBezTo>
                  <a:pt x="586009" y="862450"/>
                  <a:pt x="586009" y="862457"/>
                  <a:pt x="586009" y="862464"/>
                </a:cubicBezTo>
                <a:cubicBezTo>
                  <a:pt x="586002" y="862468"/>
                  <a:pt x="585998" y="862475"/>
                  <a:pt x="585991" y="862482"/>
                </a:cubicBezTo>
                <a:cubicBezTo>
                  <a:pt x="585984" y="862486"/>
                  <a:pt x="585977" y="862493"/>
                  <a:pt x="585973" y="862500"/>
                </a:cubicBezTo>
                <a:cubicBezTo>
                  <a:pt x="585966" y="862507"/>
                  <a:pt x="585959" y="862511"/>
                  <a:pt x="585955" y="862518"/>
                </a:cubicBezTo>
                <a:cubicBezTo>
                  <a:pt x="585948" y="862525"/>
                  <a:pt x="585941" y="862532"/>
                  <a:pt x="585933" y="862536"/>
                </a:cubicBezTo>
                <a:cubicBezTo>
                  <a:pt x="585930" y="862543"/>
                  <a:pt x="585923" y="862550"/>
                  <a:pt x="585915" y="862557"/>
                </a:cubicBezTo>
                <a:cubicBezTo>
                  <a:pt x="585912" y="862561"/>
                  <a:pt x="585905" y="862568"/>
                  <a:pt x="585897" y="862575"/>
                </a:cubicBezTo>
                <a:cubicBezTo>
                  <a:pt x="585890" y="862579"/>
                  <a:pt x="585887" y="862586"/>
                  <a:pt x="585879" y="862593"/>
                </a:cubicBezTo>
                <a:cubicBezTo>
                  <a:pt x="585872" y="862600"/>
                  <a:pt x="585865" y="862604"/>
                  <a:pt x="585861" y="862611"/>
                </a:cubicBezTo>
                <a:cubicBezTo>
                  <a:pt x="585854" y="862611"/>
                  <a:pt x="585847" y="862611"/>
                  <a:pt x="585843" y="862611"/>
                </a:cubicBezTo>
                <a:cubicBezTo>
                  <a:pt x="585843" y="862618"/>
                  <a:pt x="585843" y="862622"/>
                  <a:pt x="585843" y="862629"/>
                </a:cubicBezTo>
                <a:cubicBezTo>
                  <a:pt x="585836" y="862629"/>
                  <a:pt x="585829" y="862629"/>
                  <a:pt x="585822" y="862629"/>
                </a:cubicBezTo>
                <a:cubicBezTo>
                  <a:pt x="585818" y="862636"/>
                  <a:pt x="585811" y="862643"/>
                  <a:pt x="585804" y="862647"/>
                </a:cubicBezTo>
                <a:cubicBezTo>
                  <a:pt x="585797" y="862654"/>
                  <a:pt x="585793" y="862661"/>
                  <a:pt x="585786" y="862668"/>
                </a:cubicBezTo>
                <a:cubicBezTo>
                  <a:pt x="585779" y="862668"/>
                  <a:pt x="585775" y="862668"/>
                  <a:pt x="585768" y="862668"/>
                </a:cubicBezTo>
                <a:cubicBezTo>
                  <a:pt x="585761" y="862668"/>
                  <a:pt x="585753" y="862668"/>
                  <a:pt x="585750" y="862668"/>
                </a:cubicBezTo>
                <a:cubicBezTo>
                  <a:pt x="585750" y="862672"/>
                  <a:pt x="585750" y="862679"/>
                  <a:pt x="585750" y="862686"/>
                </a:cubicBezTo>
                <a:cubicBezTo>
                  <a:pt x="585743" y="862686"/>
                  <a:pt x="585735" y="862686"/>
                  <a:pt x="585732" y="862686"/>
                </a:cubicBezTo>
                <a:cubicBezTo>
                  <a:pt x="585725" y="862690"/>
                  <a:pt x="585717" y="862697"/>
                  <a:pt x="585710" y="862704"/>
                </a:cubicBezTo>
                <a:cubicBezTo>
                  <a:pt x="585706" y="862704"/>
                  <a:pt x="585699" y="862704"/>
                  <a:pt x="585692" y="862704"/>
                </a:cubicBezTo>
                <a:cubicBezTo>
                  <a:pt x="585685" y="862711"/>
                  <a:pt x="585681" y="862715"/>
                  <a:pt x="585674" y="862722"/>
                </a:cubicBezTo>
                <a:cubicBezTo>
                  <a:pt x="585667" y="862722"/>
                  <a:pt x="585663" y="862722"/>
                  <a:pt x="585656" y="862722"/>
                </a:cubicBezTo>
                <a:cubicBezTo>
                  <a:pt x="585649" y="862722"/>
                  <a:pt x="585642" y="862722"/>
                  <a:pt x="585638" y="862722"/>
                </a:cubicBezTo>
                <a:cubicBezTo>
                  <a:pt x="585631" y="862722"/>
                  <a:pt x="585624" y="862722"/>
                  <a:pt x="585620" y="862722"/>
                </a:cubicBezTo>
                <a:cubicBezTo>
                  <a:pt x="585613" y="862729"/>
                  <a:pt x="585606" y="862736"/>
                  <a:pt x="585599" y="862740"/>
                </a:cubicBezTo>
                <a:cubicBezTo>
                  <a:pt x="585595" y="862740"/>
                  <a:pt x="585588" y="862740"/>
                  <a:pt x="585580" y="862740"/>
                </a:cubicBezTo>
                <a:cubicBezTo>
                  <a:pt x="585577" y="862740"/>
                  <a:pt x="585570" y="862740"/>
                  <a:pt x="585562" y="862740"/>
                </a:cubicBezTo>
                <a:cubicBezTo>
                  <a:pt x="585555" y="862740"/>
                  <a:pt x="585552" y="862740"/>
                  <a:pt x="585544" y="862740"/>
                </a:cubicBezTo>
                <a:cubicBezTo>
                  <a:pt x="585537" y="862740"/>
                  <a:pt x="585530" y="862740"/>
                  <a:pt x="585526" y="862740"/>
                </a:cubicBezTo>
                <a:cubicBezTo>
                  <a:pt x="585526" y="862747"/>
                  <a:pt x="585526" y="862754"/>
                  <a:pt x="585526" y="862758"/>
                </a:cubicBezTo>
                <a:cubicBezTo>
                  <a:pt x="585519" y="862758"/>
                  <a:pt x="585512" y="862758"/>
                  <a:pt x="585508" y="862758"/>
                </a:cubicBezTo>
                <a:cubicBezTo>
                  <a:pt x="585501" y="862758"/>
                  <a:pt x="585494" y="862758"/>
                  <a:pt x="585487" y="862758"/>
                </a:cubicBezTo>
                <a:cubicBezTo>
                  <a:pt x="585483" y="862758"/>
                  <a:pt x="585476" y="862758"/>
                  <a:pt x="585469" y="862758"/>
                </a:cubicBezTo>
                <a:cubicBezTo>
                  <a:pt x="585462" y="862758"/>
                  <a:pt x="585458" y="862758"/>
                  <a:pt x="585451" y="862758"/>
                </a:cubicBezTo>
                <a:cubicBezTo>
                  <a:pt x="585444" y="862758"/>
                  <a:pt x="585440" y="862758"/>
                  <a:pt x="585433" y="862758"/>
                </a:cubicBezTo>
                <a:cubicBezTo>
                  <a:pt x="585397" y="862761"/>
                  <a:pt x="585357" y="862761"/>
                  <a:pt x="585321" y="862758"/>
                </a:cubicBezTo>
                <a:close/>
                <a:moveTo>
                  <a:pt x="675685" y="863116"/>
                </a:moveTo>
                <a:lnTo>
                  <a:pt x="675689" y="863109"/>
                </a:lnTo>
                <a:cubicBezTo>
                  <a:pt x="674951" y="863051"/>
                  <a:pt x="674382" y="862436"/>
                  <a:pt x="674386" y="861702"/>
                </a:cubicBezTo>
                <a:cubicBezTo>
                  <a:pt x="674386" y="860932"/>
                  <a:pt x="675008" y="860306"/>
                  <a:pt x="675783" y="860295"/>
                </a:cubicBezTo>
                <a:cubicBezTo>
                  <a:pt x="676564" y="860295"/>
                  <a:pt x="677194" y="860922"/>
                  <a:pt x="677198" y="861698"/>
                </a:cubicBezTo>
                <a:cubicBezTo>
                  <a:pt x="677198" y="861698"/>
                  <a:pt x="677198" y="861702"/>
                  <a:pt x="677198" y="861702"/>
                </a:cubicBezTo>
                <a:cubicBezTo>
                  <a:pt x="677201" y="861802"/>
                  <a:pt x="677194" y="861899"/>
                  <a:pt x="677180" y="861999"/>
                </a:cubicBezTo>
                <a:cubicBezTo>
                  <a:pt x="677162" y="862081"/>
                  <a:pt x="677136" y="862160"/>
                  <a:pt x="677104" y="862239"/>
                </a:cubicBezTo>
                <a:cubicBezTo>
                  <a:pt x="677079" y="862282"/>
                  <a:pt x="677054" y="862325"/>
                  <a:pt x="677028" y="862368"/>
                </a:cubicBezTo>
                <a:cubicBezTo>
                  <a:pt x="677010" y="862400"/>
                  <a:pt x="676989" y="862428"/>
                  <a:pt x="676971" y="862461"/>
                </a:cubicBezTo>
                <a:cubicBezTo>
                  <a:pt x="676953" y="862493"/>
                  <a:pt x="676935" y="862522"/>
                  <a:pt x="676917" y="862554"/>
                </a:cubicBezTo>
                <a:cubicBezTo>
                  <a:pt x="676884" y="862593"/>
                  <a:pt x="676855" y="862629"/>
                  <a:pt x="676823" y="862665"/>
                </a:cubicBezTo>
                <a:cubicBezTo>
                  <a:pt x="676798" y="862690"/>
                  <a:pt x="676773" y="862715"/>
                  <a:pt x="676747" y="862740"/>
                </a:cubicBezTo>
                <a:cubicBezTo>
                  <a:pt x="676701" y="862779"/>
                  <a:pt x="676650" y="862819"/>
                  <a:pt x="676600" y="862851"/>
                </a:cubicBezTo>
                <a:cubicBezTo>
                  <a:pt x="676567" y="862872"/>
                  <a:pt x="676535" y="862890"/>
                  <a:pt x="676506" y="862908"/>
                </a:cubicBezTo>
                <a:cubicBezTo>
                  <a:pt x="676474" y="862930"/>
                  <a:pt x="676441" y="862948"/>
                  <a:pt x="676413" y="862965"/>
                </a:cubicBezTo>
                <a:cubicBezTo>
                  <a:pt x="676344" y="862994"/>
                  <a:pt x="676276" y="863019"/>
                  <a:pt x="676207" y="863041"/>
                </a:cubicBezTo>
                <a:cubicBezTo>
                  <a:pt x="676067" y="863087"/>
                  <a:pt x="675923" y="863112"/>
                  <a:pt x="675779" y="863116"/>
                </a:cubicBezTo>
                <a:cubicBezTo>
                  <a:pt x="675747" y="863116"/>
                  <a:pt x="675714" y="863116"/>
                  <a:pt x="675685" y="863116"/>
                </a:cubicBezTo>
                <a:close/>
                <a:moveTo>
                  <a:pt x="766503" y="863810"/>
                </a:moveTo>
                <a:cubicBezTo>
                  <a:pt x="764944" y="863814"/>
                  <a:pt x="763680" y="862557"/>
                  <a:pt x="763677" y="861007"/>
                </a:cubicBezTo>
                <a:cubicBezTo>
                  <a:pt x="763677" y="861004"/>
                  <a:pt x="763677" y="861000"/>
                  <a:pt x="763677" y="861000"/>
                </a:cubicBezTo>
                <a:cubicBezTo>
                  <a:pt x="763673" y="859447"/>
                  <a:pt x="764937" y="858190"/>
                  <a:pt x="766496" y="858187"/>
                </a:cubicBezTo>
                <a:cubicBezTo>
                  <a:pt x="766499" y="858187"/>
                  <a:pt x="766503" y="858187"/>
                  <a:pt x="766503" y="858187"/>
                </a:cubicBezTo>
                <a:cubicBezTo>
                  <a:pt x="768066" y="858183"/>
                  <a:pt x="769329" y="859440"/>
                  <a:pt x="769333" y="860990"/>
                </a:cubicBezTo>
                <a:cubicBezTo>
                  <a:pt x="769333" y="860993"/>
                  <a:pt x="769333" y="860997"/>
                  <a:pt x="769333" y="861000"/>
                </a:cubicBezTo>
                <a:cubicBezTo>
                  <a:pt x="769337" y="862550"/>
                  <a:pt x="768073" y="863807"/>
                  <a:pt x="766514" y="863810"/>
                </a:cubicBezTo>
                <a:cubicBezTo>
                  <a:pt x="766510" y="863810"/>
                  <a:pt x="766507" y="863810"/>
                  <a:pt x="766503" y="863810"/>
                </a:cubicBezTo>
                <a:close/>
                <a:moveTo>
                  <a:pt x="857058" y="864680"/>
                </a:moveTo>
                <a:cubicBezTo>
                  <a:pt x="854667" y="864501"/>
                  <a:pt x="852817" y="862514"/>
                  <a:pt x="852817" y="860130"/>
                </a:cubicBezTo>
                <a:cubicBezTo>
                  <a:pt x="852813" y="857610"/>
                  <a:pt x="854862" y="855566"/>
                  <a:pt x="857393" y="855559"/>
                </a:cubicBezTo>
                <a:cubicBezTo>
                  <a:pt x="859928" y="855556"/>
                  <a:pt x="861987" y="857596"/>
                  <a:pt x="861991" y="860116"/>
                </a:cubicBezTo>
                <a:cubicBezTo>
                  <a:pt x="861991" y="860120"/>
                  <a:pt x="861991" y="860123"/>
                  <a:pt x="861991" y="860130"/>
                </a:cubicBezTo>
                <a:cubicBezTo>
                  <a:pt x="861983" y="862647"/>
                  <a:pt x="859928" y="864684"/>
                  <a:pt x="857393" y="864680"/>
                </a:cubicBezTo>
                <a:cubicBezTo>
                  <a:pt x="857281" y="864684"/>
                  <a:pt x="857170" y="864684"/>
                  <a:pt x="857058" y="864680"/>
                </a:cubicBezTo>
                <a:close/>
                <a:moveTo>
                  <a:pt x="948301" y="865568"/>
                </a:moveTo>
                <a:cubicBezTo>
                  <a:pt x="944794" y="865575"/>
                  <a:pt x="941946" y="862751"/>
                  <a:pt x="941939" y="859261"/>
                </a:cubicBezTo>
                <a:cubicBezTo>
                  <a:pt x="941939" y="859253"/>
                  <a:pt x="941939" y="859246"/>
                  <a:pt x="941939" y="859243"/>
                </a:cubicBezTo>
                <a:cubicBezTo>
                  <a:pt x="941942" y="855753"/>
                  <a:pt x="944794" y="852928"/>
                  <a:pt x="948301" y="852935"/>
                </a:cubicBezTo>
                <a:cubicBezTo>
                  <a:pt x="951804" y="852939"/>
                  <a:pt x="954641" y="855760"/>
                  <a:pt x="954648" y="859243"/>
                </a:cubicBezTo>
                <a:cubicBezTo>
                  <a:pt x="954652" y="862729"/>
                  <a:pt x="951811" y="865564"/>
                  <a:pt x="948304" y="865568"/>
                </a:cubicBezTo>
                <a:cubicBezTo>
                  <a:pt x="948301" y="865568"/>
                  <a:pt x="948301" y="865568"/>
                  <a:pt x="948301" y="865568"/>
                </a:cubicBezTo>
                <a:close/>
                <a:moveTo>
                  <a:pt x="1039547" y="866788"/>
                </a:moveTo>
                <a:cubicBezTo>
                  <a:pt x="1034675" y="866785"/>
                  <a:pt x="1030729" y="862862"/>
                  <a:pt x="1030726" y="858022"/>
                </a:cubicBezTo>
                <a:cubicBezTo>
                  <a:pt x="1030729" y="853179"/>
                  <a:pt x="1034675" y="849256"/>
                  <a:pt x="1039547" y="849252"/>
                </a:cubicBezTo>
                <a:cubicBezTo>
                  <a:pt x="1044415" y="849256"/>
                  <a:pt x="1048361" y="853179"/>
                  <a:pt x="1048364" y="858022"/>
                </a:cubicBezTo>
                <a:cubicBezTo>
                  <a:pt x="1048361" y="862862"/>
                  <a:pt x="1044415" y="866785"/>
                  <a:pt x="1039547" y="866788"/>
                </a:cubicBezTo>
                <a:close/>
                <a:moveTo>
                  <a:pt x="1130620" y="867844"/>
                </a:moveTo>
                <a:cubicBezTo>
                  <a:pt x="1124579" y="867852"/>
                  <a:pt x="1119671" y="862991"/>
                  <a:pt x="1119660" y="856980"/>
                </a:cubicBezTo>
                <a:cubicBezTo>
                  <a:pt x="1119660" y="856977"/>
                  <a:pt x="1119660" y="856973"/>
                  <a:pt x="1119660" y="856966"/>
                </a:cubicBezTo>
                <a:cubicBezTo>
                  <a:pt x="1119664" y="850960"/>
                  <a:pt x="1124564" y="846088"/>
                  <a:pt x="1130606" y="846091"/>
                </a:cubicBezTo>
                <a:cubicBezTo>
                  <a:pt x="1130613" y="846091"/>
                  <a:pt x="1130617" y="846091"/>
                  <a:pt x="1130620" y="846091"/>
                </a:cubicBezTo>
                <a:cubicBezTo>
                  <a:pt x="1136662" y="846091"/>
                  <a:pt x="1141558" y="850960"/>
                  <a:pt x="1141562" y="856966"/>
                </a:cubicBezTo>
                <a:cubicBezTo>
                  <a:pt x="1141558" y="862973"/>
                  <a:pt x="1136662" y="867841"/>
                  <a:pt x="1130620" y="867844"/>
                </a:cubicBezTo>
                <a:close/>
                <a:moveTo>
                  <a:pt x="1221679" y="868897"/>
                </a:moveTo>
                <a:cubicBezTo>
                  <a:pt x="1214464" y="868900"/>
                  <a:pt x="1208617" y="863087"/>
                  <a:pt x="1208617" y="855914"/>
                </a:cubicBezTo>
                <a:cubicBezTo>
                  <a:pt x="1208617" y="848740"/>
                  <a:pt x="1214464" y="842927"/>
                  <a:pt x="1221676" y="842927"/>
                </a:cubicBezTo>
                <a:cubicBezTo>
                  <a:pt x="1221676" y="842927"/>
                  <a:pt x="1221676" y="842927"/>
                  <a:pt x="1221679" y="842927"/>
                </a:cubicBezTo>
                <a:cubicBezTo>
                  <a:pt x="1228891" y="842927"/>
                  <a:pt x="1234738" y="848740"/>
                  <a:pt x="1234738" y="855910"/>
                </a:cubicBezTo>
                <a:cubicBezTo>
                  <a:pt x="1234738" y="855910"/>
                  <a:pt x="1234738" y="855914"/>
                  <a:pt x="1234738" y="855914"/>
                </a:cubicBezTo>
                <a:cubicBezTo>
                  <a:pt x="1234738" y="863084"/>
                  <a:pt x="1228891" y="868897"/>
                  <a:pt x="1221679" y="868897"/>
                </a:cubicBezTo>
                <a:close/>
                <a:moveTo>
                  <a:pt x="1312753" y="869953"/>
                </a:moveTo>
                <a:cubicBezTo>
                  <a:pt x="1304371" y="869956"/>
                  <a:pt x="1297573" y="863202"/>
                  <a:pt x="1297570" y="854865"/>
                </a:cubicBezTo>
                <a:cubicBezTo>
                  <a:pt x="1297570" y="854865"/>
                  <a:pt x="1297570" y="854861"/>
                  <a:pt x="1297570" y="854858"/>
                </a:cubicBezTo>
                <a:cubicBezTo>
                  <a:pt x="1297570" y="846524"/>
                  <a:pt x="1304363" y="839766"/>
                  <a:pt x="1312745" y="839763"/>
                </a:cubicBezTo>
                <a:cubicBezTo>
                  <a:pt x="1312749" y="839763"/>
                  <a:pt x="1312749" y="839763"/>
                  <a:pt x="1312753" y="839763"/>
                </a:cubicBezTo>
                <a:cubicBezTo>
                  <a:pt x="1321134" y="839763"/>
                  <a:pt x="1327932" y="846517"/>
                  <a:pt x="1327936" y="854851"/>
                </a:cubicBezTo>
                <a:cubicBezTo>
                  <a:pt x="1327936" y="854854"/>
                  <a:pt x="1327936" y="854854"/>
                  <a:pt x="1327936" y="854858"/>
                </a:cubicBezTo>
                <a:cubicBezTo>
                  <a:pt x="1327939" y="863191"/>
                  <a:pt x="1321145" y="869949"/>
                  <a:pt x="1312760" y="869953"/>
                </a:cubicBezTo>
                <a:cubicBezTo>
                  <a:pt x="1312760" y="869953"/>
                  <a:pt x="1312756" y="869953"/>
                  <a:pt x="1312753" y="869953"/>
                </a:cubicBezTo>
                <a:close/>
                <a:moveTo>
                  <a:pt x="1403830" y="871009"/>
                </a:moveTo>
                <a:cubicBezTo>
                  <a:pt x="1394278" y="871012"/>
                  <a:pt x="1386529" y="863316"/>
                  <a:pt x="1386526" y="853820"/>
                </a:cubicBezTo>
                <a:cubicBezTo>
                  <a:pt x="1386526" y="853813"/>
                  <a:pt x="1386526" y="853809"/>
                  <a:pt x="1386526" y="853805"/>
                </a:cubicBezTo>
                <a:cubicBezTo>
                  <a:pt x="1386533" y="844309"/>
                  <a:pt x="1394278" y="836616"/>
                  <a:pt x="1403830" y="836620"/>
                </a:cubicBezTo>
                <a:cubicBezTo>
                  <a:pt x="1413371" y="836627"/>
                  <a:pt x="1421108" y="844316"/>
                  <a:pt x="1421115" y="853805"/>
                </a:cubicBezTo>
                <a:cubicBezTo>
                  <a:pt x="1421119" y="863298"/>
                  <a:pt x="1413382" y="871002"/>
                  <a:pt x="1403830" y="871009"/>
                </a:cubicBezTo>
                <a:close/>
                <a:moveTo>
                  <a:pt x="1494885" y="872061"/>
                </a:moveTo>
                <a:cubicBezTo>
                  <a:pt x="1484163" y="872058"/>
                  <a:pt x="1475475" y="863413"/>
                  <a:pt x="1475479" y="852753"/>
                </a:cubicBezTo>
                <a:cubicBezTo>
                  <a:pt x="1475479" y="852749"/>
                  <a:pt x="1475479" y="852749"/>
                  <a:pt x="1475479" y="852749"/>
                </a:cubicBezTo>
                <a:cubicBezTo>
                  <a:pt x="1475486" y="842097"/>
                  <a:pt x="1484170" y="833459"/>
                  <a:pt x="1494885" y="833456"/>
                </a:cubicBezTo>
                <a:cubicBezTo>
                  <a:pt x="1505607" y="833452"/>
                  <a:pt x="1514306" y="842086"/>
                  <a:pt x="1514309" y="852746"/>
                </a:cubicBezTo>
                <a:cubicBezTo>
                  <a:pt x="1514309" y="852749"/>
                  <a:pt x="1514309" y="852749"/>
                  <a:pt x="1514309" y="852749"/>
                </a:cubicBezTo>
                <a:cubicBezTo>
                  <a:pt x="1514317" y="863409"/>
                  <a:pt x="1505629" y="872054"/>
                  <a:pt x="1494907" y="872061"/>
                </a:cubicBezTo>
                <a:cubicBezTo>
                  <a:pt x="1494899" y="872061"/>
                  <a:pt x="1494892" y="872061"/>
                  <a:pt x="1494885" y="872061"/>
                </a:cubicBezTo>
                <a:close/>
                <a:moveTo>
                  <a:pt x="1586149" y="873282"/>
                </a:moveTo>
                <a:cubicBezTo>
                  <a:pt x="1574062" y="873289"/>
                  <a:pt x="1564255" y="863556"/>
                  <a:pt x="1564248" y="851540"/>
                </a:cubicBezTo>
                <a:cubicBezTo>
                  <a:pt x="1564248" y="851536"/>
                  <a:pt x="1564248" y="851532"/>
                  <a:pt x="1564248" y="851529"/>
                </a:cubicBezTo>
                <a:cubicBezTo>
                  <a:pt x="1564251" y="839512"/>
                  <a:pt x="1574052" y="829772"/>
                  <a:pt x="1586138" y="829776"/>
                </a:cubicBezTo>
                <a:cubicBezTo>
                  <a:pt x="1586142" y="829776"/>
                  <a:pt x="1586146" y="829776"/>
                  <a:pt x="1586149" y="829776"/>
                </a:cubicBezTo>
                <a:cubicBezTo>
                  <a:pt x="1598232" y="829776"/>
                  <a:pt x="1608026" y="839516"/>
                  <a:pt x="1608029" y="851529"/>
                </a:cubicBezTo>
                <a:cubicBezTo>
                  <a:pt x="1608026" y="863542"/>
                  <a:pt x="1598232" y="873278"/>
                  <a:pt x="1586149" y="873282"/>
                </a:cubicBezTo>
                <a:close/>
                <a:moveTo>
                  <a:pt x="1677205" y="874338"/>
                </a:moveTo>
                <a:cubicBezTo>
                  <a:pt x="1663948" y="874334"/>
                  <a:pt x="1653204" y="863653"/>
                  <a:pt x="1653204" y="850473"/>
                </a:cubicBezTo>
                <a:cubicBezTo>
                  <a:pt x="1653204" y="837296"/>
                  <a:pt x="1663948" y="826611"/>
                  <a:pt x="1677205" y="826611"/>
                </a:cubicBezTo>
                <a:cubicBezTo>
                  <a:pt x="1690461" y="826611"/>
                  <a:pt x="1701205" y="837296"/>
                  <a:pt x="1701205" y="850473"/>
                </a:cubicBezTo>
                <a:cubicBezTo>
                  <a:pt x="1701205" y="863653"/>
                  <a:pt x="1690461" y="874334"/>
                  <a:pt x="1677205" y="874338"/>
                </a:cubicBezTo>
                <a:close/>
                <a:moveTo>
                  <a:pt x="1768282" y="875390"/>
                </a:moveTo>
                <a:cubicBezTo>
                  <a:pt x="1753855" y="875390"/>
                  <a:pt x="1742160" y="863764"/>
                  <a:pt x="1742157" y="849424"/>
                </a:cubicBezTo>
                <a:cubicBezTo>
                  <a:pt x="1742157" y="849420"/>
                  <a:pt x="1742157" y="849420"/>
                  <a:pt x="1742157" y="849420"/>
                </a:cubicBezTo>
                <a:cubicBezTo>
                  <a:pt x="1742157" y="835077"/>
                  <a:pt x="1753851" y="823451"/>
                  <a:pt x="1768278" y="823447"/>
                </a:cubicBezTo>
                <a:cubicBezTo>
                  <a:pt x="1768278" y="823447"/>
                  <a:pt x="1768278" y="823447"/>
                  <a:pt x="1768282" y="823447"/>
                </a:cubicBezTo>
                <a:cubicBezTo>
                  <a:pt x="1782705" y="823447"/>
                  <a:pt x="1794403" y="835074"/>
                  <a:pt x="1794403" y="849417"/>
                </a:cubicBezTo>
                <a:cubicBezTo>
                  <a:pt x="1794403" y="849417"/>
                  <a:pt x="1794403" y="849417"/>
                  <a:pt x="1794403" y="849420"/>
                </a:cubicBezTo>
                <a:cubicBezTo>
                  <a:pt x="1794403" y="863764"/>
                  <a:pt x="1782709" y="875390"/>
                  <a:pt x="1768285" y="875390"/>
                </a:cubicBezTo>
                <a:cubicBezTo>
                  <a:pt x="1768282" y="875390"/>
                  <a:pt x="1768282" y="875390"/>
                  <a:pt x="1768282" y="875390"/>
                </a:cubicBezTo>
                <a:close/>
                <a:moveTo>
                  <a:pt x="1859355" y="876446"/>
                </a:moveTo>
                <a:cubicBezTo>
                  <a:pt x="1843761" y="876450"/>
                  <a:pt x="1831113" y="863882"/>
                  <a:pt x="1831113" y="848375"/>
                </a:cubicBezTo>
                <a:cubicBezTo>
                  <a:pt x="1831113" y="848372"/>
                  <a:pt x="1831113" y="848368"/>
                  <a:pt x="1831113" y="848364"/>
                </a:cubicBezTo>
                <a:cubicBezTo>
                  <a:pt x="1831109" y="832861"/>
                  <a:pt x="1843751" y="820290"/>
                  <a:pt x="1859348" y="820286"/>
                </a:cubicBezTo>
                <a:cubicBezTo>
                  <a:pt x="1859348" y="820286"/>
                  <a:pt x="1859351" y="820286"/>
                  <a:pt x="1859355" y="820286"/>
                </a:cubicBezTo>
                <a:cubicBezTo>
                  <a:pt x="1874949" y="820293"/>
                  <a:pt x="1887582" y="832865"/>
                  <a:pt x="1887582" y="848364"/>
                </a:cubicBezTo>
                <a:cubicBezTo>
                  <a:pt x="1887582" y="863867"/>
                  <a:pt x="1874949" y="876439"/>
                  <a:pt x="1859355" y="876446"/>
                </a:cubicBezTo>
                <a:close/>
                <a:moveTo>
                  <a:pt x="1950414" y="877498"/>
                </a:moveTo>
                <a:cubicBezTo>
                  <a:pt x="1933647" y="877495"/>
                  <a:pt x="1920062" y="863978"/>
                  <a:pt x="1920066" y="847312"/>
                </a:cubicBezTo>
                <a:cubicBezTo>
                  <a:pt x="1920073" y="830649"/>
                  <a:pt x="1933654" y="817147"/>
                  <a:pt x="1950414" y="817140"/>
                </a:cubicBezTo>
                <a:cubicBezTo>
                  <a:pt x="1967178" y="817136"/>
                  <a:pt x="1980773" y="830642"/>
                  <a:pt x="1980777" y="847312"/>
                </a:cubicBezTo>
                <a:cubicBezTo>
                  <a:pt x="1980784" y="863978"/>
                  <a:pt x="1967196" y="877495"/>
                  <a:pt x="1950428" y="877498"/>
                </a:cubicBezTo>
                <a:cubicBezTo>
                  <a:pt x="1950425" y="877498"/>
                  <a:pt x="1950418" y="877498"/>
                  <a:pt x="1950414" y="877498"/>
                </a:cubicBezTo>
                <a:close/>
                <a:moveTo>
                  <a:pt x="2041487" y="878554"/>
                </a:moveTo>
                <a:cubicBezTo>
                  <a:pt x="2023553" y="878551"/>
                  <a:pt x="2009018" y="864093"/>
                  <a:pt x="2009022" y="846260"/>
                </a:cubicBezTo>
                <a:cubicBezTo>
                  <a:pt x="2009022" y="846260"/>
                  <a:pt x="2009022" y="846260"/>
                  <a:pt x="2009022" y="846256"/>
                </a:cubicBezTo>
                <a:cubicBezTo>
                  <a:pt x="2009026" y="828430"/>
                  <a:pt x="2023561" y="813983"/>
                  <a:pt x="2041487" y="813979"/>
                </a:cubicBezTo>
                <a:cubicBezTo>
                  <a:pt x="2059417" y="813983"/>
                  <a:pt x="2073953" y="828430"/>
                  <a:pt x="2073956" y="846256"/>
                </a:cubicBezTo>
                <a:cubicBezTo>
                  <a:pt x="2073963" y="864089"/>
                  <a:pt x="2059428" y="878547"/>
                  <a:pt x="2041491" y="878554"/>
                </a:cubicBezTo>
                <a:cubicBezTo>
                  <a:pt x="2041491" y="878554"/>
                  <a:pt x="2041491" y="878554"/>
                  <a:pt x="2041487" y="878554"/>
                </a:cubicBezTo>
                <a:close/>
                <a:moveTo>
                  <a:pt x="2132564" y="879607"/>
                </a:moveTo>
                <a:cubicBezTo>
                  <a:pt x="2113460" y="879607"/>
                  <a:pt x="2097975" y="864208"/>
                  <a:pt x="2097975" y="845211"/>
                </a:cubicBezTo>
                <a:cubicBezTo>
                  <a:pt x="2097975" y="845207"/>
                  <a:pt x="2097975" y="845204"/>
                  <a:pt x="2097975" y="845204"/>
                </a:cubicBezTo>
                <a:cubicBezTo>
                  <a:pt x="2097978" y="826211"/>
                  <a:pt x="2113464" y="810818"/>
                  <a:pt x="2132564" y="810815"/>
                </a:cubicBezTo>
                <a:cubicBezTo>
                  <a:pt x="2151665" y="810818"/>
                  <a:pt x="2167150" y="826211"/>
                  <a:pt x="2167154" y="845204"/>
                </a:cubicBezTo>
                <a:cubicBezTo>
                  <a:pt x="2167161" y="864197"/>
                  <a:pt x="2151679" y="879600"/>
                  <a:pt x="2132575" y="879607"/>
                </a:cubicBezTo>
                <a:cubicBezTo>
                  <a:pt x="2132572" y="879607"/>
                  <a:pt x="2132568" y="879607"/>
                  <a:pt x="2132564" y="879607"/>
                </a:cubicBezTo>
                <a:close/>
                <a:moveTo>
                  <a:pt x="2223807" y="880827"/>
                </a:moveTo>
                <a:cubicBezTo>
                  <a:pt x="2203338" y="880827"/>
                  <a:pt x="2186744" y="864333"/>
                  <a:pt x="2186744" y="843983"/>
                </a:cubicBezTo>
                <a:cubicBezTo>
                  <a:pt x="2186744" y="823630"/>
                  <a:pt x="2203338" y="807135"/>
                  <a:pt x="2223807" y="807135"/>
                </a:cubicBezTo>
                <a:cubicBezTo>
                  <a:pt x="2244275" y="807135"/>
                  <a:pt x="2260870" y="823630"/>
                  <a:pt x="2260870" y="843983"/>
                </a:cubicBezTo>
                <a:cubicBezTo>
                  <a:pt x="2260870" y="864333"/>
                  <a:pt x="2244275" y="880827"/>
                  <a:pt x="2223807" y="880827"/>
                </a:cubicBezTo>
                <a:close/>
                <a:moveTo>
                  <a:pt x="2314884" y="881883"/>
                </a:moveTo>
                <a:cubicBezTo>
                  <a:pt x="2293242" y="881883"/>
                  <a:pt x="2275700" y="864447"/>
                  <a:pt x="2275700" y="842931"/>
                </a:cubicBezTo>
                <a:cubicBezTo>
                  <a:pt x="2275700" y="842931"/>
                  <a:pt x="2275700" y="842927"/>
                  <a:pt x="2275700" y="842927"/>
                </a:cubicBezTo>
                <a:cubicBezTo>
                  <a:pt x="2275697" y="821414"/>
                  <a:pt x="2293238" y="803971"/>
                  <a:pt x="2314877" y="803971"/>
                </a:cubicBezTo>
                <a:cubicBezTo>
                  <a:pt x="2314880" y="803971"/>
                  <a:pt x="2314880" y="803971"/>
                  <a:pt x="2314884" y="803971"/>
                </a:cubicBezTo>
                <a:cubicBezTo>
                  <a:pt x="2336523" y="803967"/>
                  <a:pt x="2354064" y="821407"/>
                  <a:pt x="2354068" y="842924"/>
                </a:cubicBezTo>
                <a:cubicBezTo>
                  <a:pt x="2354068" y="842924"/>
                  <a:pt x="2354068" y="842924"/>
                  <a:pt x="2354068" y="842927"/>
                </a:cubicBezTo>
                <a:cubicBezTo>
                  <a:pt x="2354068" y="864440"/>
                  <a:pt x="2336526" y="881883"/>
                  <a:pt x="2314888" y="881883"/>
                </a:cubicBezTo>
                <a:cubicBezTo>
                  <a:pt x="2314888" y="881883"/>
                  <a:pt x="2314884" y="881883"/>
                  <a:pt x="2314884" y="881883"/>
                </a:cubicBezTo>
                <a:close/>
                <a:moveTo>
                  <a:pt x="2405939" y="882939"/>
                </a:moveTo>
                <a:cubicBezTo>
                  <a:pt x="2383134" y="882932"/>
                  <a:pt x="2364649" y="864548"/>
                  <a:pt x="2364653" y="841871"/>
                </a:cubicBezTo>
                <a:cubicBezTo>
                  <a:pt x="2364649" y="819198"/>
                  <a:pt x="2383134" y="800814"/>
                  <a:pt x="2405939" y="800806"/>
                </a:cubicBezTo>
                <a:cubicBezTo>
                  <a:pt x="2428748" y="800803"/>
                  <a:pt x="2447240" y="819184"/>
                  <a:pt x="2447244" y="841860"/>
                </a:cubicBezTo>
                <a:cubicBezTo>
                  <a:pt x="2447244" y="841864"/>
                  <a:pt x="2447244" y="841868"/>
                  <a:pt x="2447244" y="841871"/>
                </a:cubicBezTo>
                <a:cubicBezTo>
                  <a:pt x="2447247" y="864548"/>
                  <a:pt x="2428759" y="882936"/>
                  <a:pt x="2405950" y="882939"/>
                </a:cubicBezTo>
                <a:cubicBezTo>
                  <a:pt x="2405947" y="882939"/>
                  <a:pt x="2405943" y="882939"/>
                  <a:pt x="2405939" y="882939"/>
                </a:cubicBezTo>
                <a:close/>
                <a:moveTo>
                  <a:pt x="3537471" y="888395"/>
                </a:moveTo>
                <a:cubicBezTo>
                  <a:pt x="3539649" y="885420"/>
                  <a:pt x="3542105" y="882660"/>
                  <a:pt x="3544805" y="880144"/>
                </a:cubicBezTo>
                <a:cubicBezTo>
                  <a:pt x="3544434" y="879829"/>
                  <a:pt x="3544067" y="879507"/>
                  <a:pt x="3543707" y="879184"/>
                </a:cubicBezTo>
                <a:cubicBezTo>
                  <a:pt x="3541006" y="881554"/>
                  <a:pt x="3538119" y="883705"/>
                  <a:pt x="3535073" y="885620"/>
                </a:cubicBezTo>
                <a:cubicBezTo>
                  <a:pt x="3535901" y="886519"/>
                  <a:pt x="3536704" y="887442"/>
                  <a:pt x="3537471" y="888395"/>
                </a:cubicBezTo>
                <a:close/>
                <a:moveTo>
                  <a:pt x="3446491" y="893001"/>
                </a:moveTo>
                <a:cubicBezTo>
                  <a:pt x="3449411" y="888588"/>
                  <a:pt x="3452943" y="884611"/>
                  <a:pt x="3456983" y="881182"/>
                </a:cubicBezTo>
                <a:cubicBezTo>
                  <a:pt x="3455485" y="879979"/>
                  <a:pt x="3454038" y="878712"/>
                  <a:pt x="3452648" y="877387"/>
                </a:cubicBezTo>
                <a:cubicBezTo>
                  <a:pt x="3448982" y="880785"/>
                  <a:pt x="3444939" y="883752"/>
                  <a:pt x="3440593" y="886229"/>
                </a:cubicBezTo>
                <a:cubicBezTo>
                  <a:pt x="3442743" y="888323"/>
                  <a:pt x="3444716" y="890585"/>
                  <a:pt x="3446491" y="893001"/>
                </a:cubicBezTo>
                <a:close/>
                <a:moveTo>
                  <a:pt x="3355508" y="897884"/>
                </a:moveTo>
                <a:cubicBezTo>
                  <a:pt x="3359051" y="891799"/>
                  <a:pt x="3363749" y="886458"/>
                  <a:pt x="3369351" y="882163"/>
                </a:cubicBezTo>
                <a:cubicBezTo>
                  <a:pt x="3366500" y="880076"/>
                  <a:pt x="3363825" y="877760"/>
                  <a:pt x="3361351" y="875243"/>
                </a:cubicBezTo>
                <a:cubicBezTo>
                  <a:pt x="3356757" y="879825"/>
                  <a:pt x="3351479" y="883666"/>
                  <a:pt x="3345704" y="886637"/>
                </a:cubicBezTo>
                <a:cubicBezTo>
                  <a:pt x="3349498" y="889898"/>
                  <a:pt x="3352800" y="893685"/>
                  <a:pt x="3355508" y="897884"/>
                </a:cubicBezTo>
                <a:close/>
                <a:moveTo>
                  <a:pt x="3264225" y="903933"/>
                </a:moveTo>
                <a:cubicBezTo>
                  <a:pt x="3268168" y="895550"/>
                  <a:pt x="3274289" y="888366"/>
                  <a:pt x="3281958" y="883122"/>
                </a:cubicBezTo>
                <a:cubicBezTo>
                  <a:pt x="3277695" y="880291"/>
                  <a:pt x="3273795" y="876947"/>
                  <a:pt x="3270350" y="873171"/>
                </a:cubicBezTo>
                <a:cubicBezTo>
                  <a:pt x="3264650" y="879285"/>
                  <a:pt x="3257737" y="884160"/>
                  <a:pt x="3250050" y="887489"/>
                </a:cubicBezTo>
                <a:cubicBezTo>
                  <a:pt x="3255937" y="891863"/>
                  <a:pt x="3260780" y="897476"/>
                  <a:pt x="3264225" y="903933"/>
                </a:cubicBezTo>
                <a:close/>
                <a:moveTo>
                  <a:pt x="3173429" y="910556"/>
                </a:moveTo>
                <a:cubicBezTo>
                  <a:pt x="3177372" y="899548"/>
                  <a:pt x="3185102" y="890285"/>
                  <a:pt x="3195255" y="884400"/>
                </a:cubicBezTo>
                <a:cubicBezTo>
                  <a:pt x="3189206" y="880895"/>
                  <a:pt x="3183809" y="876378"/>
                  <a:pt x="3179309" y="871044"/>
                </a:cubicBezTo>
                <a:cubicBezTo>
                  <a:pt x="3172688" y="878769"/>
                  <a:pt x="3164151" y="884643"/>
                  <a:pt x="3154545" y="888080"/>
                </a:cubicBezTo>
                <a:cubicBezTo>
                  <a:pt x="3163071" y="893402"/>
                  <a:pt x="3169681" y="901270"/>
                  <a:pt x="3173429" y="910556"/>
                </a:cubicBezTo>
                <a:close/>
                <a:moveTo>
                  <a:pt x="3082504" y="919028"/>
                </a:moveTo>
                <a:cubicBezTo>
                  <a:pt x="3085416" y="904363"/>
                  <a:pt x="3095119" y="891924"/>
                  <a:pt x="3108682" y="885474"/>
                </a:cubicBezTo>
                <a:cubicBezTo>
                  <a:pt x="3100664" y="881518"/>
                  <a:pt x="3093661" y="875791"/>
                  <a:pt x="3088217" y="868732"/>
                </a:cubicBezTo>
                <a:cubicBezTo>
                  <a:pt x="3080631" y="878443"/>
                  <a:pt x="3070046" y="885409"/>
                  <a:pt x="3058092" y="888563"/>
                </a:cubicBezTo>
                <a:cubicBezTo>
                  <a:pt x="3070435" y="894541"/>
                  <a:pt x="3079403" y="905734"/>
                  <a:pt x="3082504" y="919028"/>
                </a:cubicBezTo>
                <a:close/>
                <a:moveTo>
                  <a:pt x="1035432" y="952250"/>
                </a:moveTo>
                <a:cubicBezTo>
                  <a:pt x="1035064" y="952222"/>
                  <a:pt x="1034780" y="951914"/>
                  <a:pt x="1034783" y="951545"/>
                </a:cubicBezTo>
                <a:cubicBezTo>
                  <a:pt x="1034780" y="951159"/>
                  <a:pt x="1035097" y="950844"/>
                  <a:pt x="1035485" y="950844"/>
                </a:cubicBezTo>
                <a:cubicBezTo>
                  <a:pt x="1035489" y="950844"/>
                  <a:pt x="1035489" y="950844"/>
                  <a:pt x="1035489" y="950844"/>
                </a:cubicBezTo>
                <a:cubicBezTo>
                  <a:pt x="1035496" y="950844"/>
                  <a:pt x="1035500" y="950844"/>
                  <a:pt x="1035507" y="950844"/>
                </a:cubicBezTo>
                <a:cubicBezTo>
                  <a:pt x="1035514" y="950844"/>
                  <a:pt x="1035522" y="950844"/>
                  <a:pt x="1035525" y="950844"/>
                </a:cubicBezTo>
                <a:cubicBezTo>
                  <a:pt x="1035532" y="950844"/>
                  <a:pt x="1035540" y="950844"/>
                  <a:pt x="1035547" y="950844"/>
                </a:cubicBezTo>
                <a:cubicBezTo>
                  <a:pt x="1035550" y="950844"/>
                  <a:pt x="1035558" y="950844"/>
                  <a:pt x="1035565" y="950844"/>
                </a:cubicBezTo>
                <a:cubicBezTo>
                  <a:pt x="1035568" y="950844"/>
                  <a:pt x="1035576" y="950844"/>
                  <a:pt x="1035583" y="950844"/>
                </a:cubicBezTo>
                <a:cubicBezTo>
                  <a:pt x="1035590" y="950844"/>
                  <a:pt x="1035594" y="950844"/>
                  <a:pt x="1035601" y="950844"/>
                </a:cubicBezTo>
                <a:cubicBezTo>
                  <a:pt x="1035608" y="950851"/>
                  <a:pt x="1035612" y="950854"/>
                  <a:pt x="1035619" y="950861"/>
                </a:cubicBezTo>
                <a:cubicBezTo>
                  <a:pt x="1035626" y="950861"/>
                  <a:pt x="1035633" y="950861"/>
                  <a:pt x="1035637" y="950861"/>
                </a:cubicBezTo>
                <a:cubicBezTo>
                  <a:pt x="1035644" y="950861"/>
                  <a:pt x="1035651" y="950861"/>
                  <a:pt x="1035658" y="950861"/>
                </a:cubicBezTo>
                <a:cubicBezTo>
                  <a:pt x="1035662" y="950861"/>
                  <a:pt x="1035669" y="950861"/>
                  <a:pt x="1035676" y="950861"/>
                </a:cubicBezTo>
                <a:cubicBezTo>
                  <a:pt x="1035680" y="950869"/>
                  <a:pt x="1035687" y="950876"/>
                  <a:pt x="1035694" y="950879"/>
                </a:cubicBezTo>
                <a:cubicBezTo>
                  <a:pt x="1035702" y="950879"/>
                  <a:pt x="1035705" y="950879"/>
                  <a:pt x="1035712" y="950879"/>
                </a:cubicBezTo>
                <a:cubicBezTo>
                  <a:pt x="1035720" y="950879"/>
                  <a:pt x="1035723" y="950879"/>
                  <a:pt x="1035730" y="950879"/>
                </a:cubicBezTo>
                <a:cubicBezTo>
                  <a:pt x="1035738" y="950886"/>
                  <a:pt x="1035745" y="950894"/>
                  <a:pt x="1035748" y="950897"/>
                </a:cubicBezTo>
                <a:cubicBezTo>
                  <a:pt x="1035756" y="950897"/>
                  <a:pt x="1035763" y="950897"/>
                  <a:pt x="1035770" y="950897"/>
                </a:cubicBezTo>
                <a:cubicBezTo>
                  <a:pt x="1035774" y="950897"/>
                  <a:pt x="1035781" y="950897"/>
                  <a:pt x="1035788" y="950897"/>
                </a:cubicBezTo>
                <a:cubicBezTo>
                  <a:pt x="1035792" y="950904"/>
                  <a:pt x="1035799" y="950912"/>
                  <a:pt x="1035806" y="950919"/>
                </a:cubicBezTo>
                <a:cubicBezTo>
                  <a:pt x="1035813" y="950922"/>
                  <a:pt x="1035817" y="950929"/>
                  <a:pt x="1035824" y="950937"/>
                </a:cubicBezTo>
                <a:cubicBezTo>
                  <a:pt x="1035831" y="950937"/>
                  <a:pt x="1035835" y="950937"/>
                  <a:pt x="1035842" y="950937"/>
                </a:cubicBezTo>
                <a:cubicBezTo>
                  <a:pt x="1035849" y="950944"/>
                  <a:pt x="1035856" y="950947"/>
                  <a:pt x="1035860" y="950954"/>
                </a:cubicBezTo>
                <a:cubicBezTo>
                  <a:pt x="1035867" y="950954"/>
                  <a:pt x="1035874" y="950954"/>
                  <a:pt x="1035882" y="950954"/>
                </a:cubicBezTo>
                <a:cubicBezTo>
                  <a:pt x="1035885" y="950962"/>
                  <a:pt x="1035892" y="950965"/>
                  <a:pt x="1035900" y="950972"/>
                </a:cubicBezTo>
                <a:cubicBezTo>
                  <a:pt x="1035903" y="950980"/>
                  <a:pt x="1035910" y="950987"/>
                  <a:pt x="1035918" y="950990"/>
                </a:cubicBezTo>
                <a:cubicBezTo>
                  <a:pt x="1035925" y="950997"/>
                  <a:pt x="1035928" y="951005"/>
                  <a:pt x="1035936" y="951008"/>
                </a:cubicBezTo>
                <a:cubicBezTo>
                  <a:pt x="1035943" y="951012"/>
                  <a:pt x="1035950" y="951012"/>
                  <a:pt x="1035954" y="951008"/>
                </a:cubicBezTo>
                <a:cubicBezTo>
                  <a:pt x="1035954" y="951015"/>
                  <a:pt x="1035954" y="951022"/>
                  <a:pt x="1035954" y="951030"/>
                </a:cubicBezTo>
                <a:cubicBezTo>
                  <a:pt x="1035961" y="951033"/>
                  <a:pt x="1035968" y="951040"/>
                  <a:pt x="1035972" y="951048"/>
                </a:cubicBezTo>
                <a:cubicBezTo>
                  <a:pt x="1035979" y="951048"/>
                  <a:pt x="1035986" y="951048"/>
                  <a:pt x="1035993" y="951048"/>
                </a:cubicBezTo>
                <a:cubicBezTo>
                  <a:pt x="1035993" y="951055"/>
                  <a:pt x="1035993" y="951058"/>
                  <a:pt x="1035993" y="951065"/>
                </a:cubicBezTo>
                <a:cubicBezTo>
                  <a:pt x="1035997" y="951073"/>
                  <a:pt x="1036004" y="951080"/>
                  <a:pt x="1036011" y="951083"/>
                </a:cubicBezTo>
                <a:cubicBezTo>
                  <a:pt x="1036015" y="951083"/>
                  <a:pt x="1036022" y="951083"/>
                  <a:pt x="1036029" y="951083"/>
                </a:cubicBezTo>
                <a:cubicBezTo>
                  <a:pt x="1036029" y="951091"/>
                  <a:pt x="1036029" y="951098"/>
                  <a:pt x="1036029" y="951101"/>
                </a:cubicBezTo>
                <a:cubicBezTo>
                  <a:pt x="1036036" y="951108"/>
                  <a:pt x="1036040" y="951116"/>
                  <a:pt x="1036047" y="951123"/>
                </a:cubicBezTo>
                <a:cubicBezTo>
                  <a:pt x="1036054" y="951126"/>
                  <a:pt x="1036058" y="951133"/>
                  <a:pt x="1036065" y="951141"/>
                </a:cubicBezTo>
                <a:cubicBezTo>
                  <a:pt x="1036065" y="951144"/>
                  <a:pt x="1036065" y="951151"/>
                  <a:pt x="1036065" y="951159"/>
                </a:cubicBezTo>
                <a:cubicBezTo>
                  <a:pt x="1036072" y="951159"/>
                  <a:pt x="1036080" y="951159"/>
                  <a:pt x="1036083" y="951159"/>
                </a:cubicBezTo>
                <a:cubicBezTo>
                  <a:pt x="1036083" y="951166"/>
                  <a:pt x="1036083" y="951169"/>
                  <a:pt x="1036083" y="951176"/>
                </a:cubicBezTo>
                <a:cubicBezTo>
                  <a:pt x="1036090" y="951184"/>
                  <a:pt x="1036098" y="951191"/>
                  <a:pt x="1036105" y="951194"/>
                </a:cubicBezTo>
                <a:cubicBezTo>
                  <a:pt x="1036105" y="951201"/>
                  <a:pt x="1036105" y="951209"/>
                  <a:pt x="1036105" y="951212"/>
                </a:cubicBezTo>
                <a:cubicBezTo>
                  <a:pt x="1036108" y="951219"/>
                  <a:pt x="1036116" y="951227"/>
                  <a:pt x="1036123" y="951234"/>
                </a:cubicBezTo>
                <a:cubicBezTo>
                  <a:pt x="1036123" y="951237"/>
                  <a:pt x="1036123" y="951244"/>
                  <a:pt x="1036123" y="951252"/>
                </a:cubicBezTo>
                <a:cubicBezTo>
                  <a:pt x="1036123" y="951259"/>
                  <a:pt x="1036123" y="951262"/>
                  <a:pt x="1036123" y="951269"/>
                </a:cubicBezTo>
                <a:cubicBezTo>
                  <a:pt x="1036126" y="951269"/>
                  <a:pt x="1036134" y="951269"/>
                  <a:pt x="1036141" y="951269"/>
                </a:cubicBezTo>
                <a:cubicBezTo>
                  <a:pt x="1036141" y="951277"/>
                  <a:pt x="1036141" y="951280"/>
                  <a:pt x="1036141" y="951287"/>
                </a:cubicBezTo>
                <a:cubicBezTo>
                  <a:pt x="1036141" y="951295"/>
                  <a:pt x="1036141" y="951302"/>
                  <a:pt x="1036141" y="951305"/>
                </a:cubicBezTo>
                <a:cubicBezTo>
                  <a:pt x="1036148" y="951312"/>
                  <a:pt x="1036152" y="951320"/>
                  <a:pt x="1036159" y="951327"/>
                </a:cubicBezTo>
                <a:cubicBezTo>
                  <a:pt x="1036159" y="951330"/>
                  <a:pt x="1036159" y="951337"/>
                  <a:pt x="1036159" y="951345"/>
                </a:cubicBezTo>
                <a:cubicBezTo>
                  <a:pt x="1036159" y="951348"/>
                  <a:pt x="1036159" y="951355"/>
                  <a:pt x="1036159" y="951363"/>
                </a:cubicBezTo>
                <a:cubicBezTo>
                  <a:pt x="1036166" y="951370"/>
                  <a:pt x="1036170" y="951373"/>
                  <a:pt x="1036177" y="951380"/>
                </a:cubicBezTo>
                <a:cubicBezTo>
                  <a:pt x="1036177" y="951388"/>
                  <a:pt x="1036177" y="951395"/>
                  <a:pt x="1036177" y="951398"/>
                </a:cubicBezTo>
                <a:cubicBezTo>
                  <a:pt x="1036177" y="951405"/>
                  <a:pt x="1036177" y="951413"/>
                  <a:pt x="1036177" y="951416"/>
                </a:cubicBezTo>
                <a:cubicBezTo>
                  <a:pt x="1036177" y="951423"/>
                  <a:pt x="1036177" y="951431"/>
                  <a:pt x="1036177" y="951438"/>
                </a:cubicBezTo>
                <a:cubicBezTo>
                  <a:pt x="1036177" y="951441"/>
                  <a:pt x="1036177" y="951448"/>
                  <a:pt x="1036177" y="951456"/>
                </a:cubicBezTo>
                <a:cubicBezTo>
                  <a:pt x="1036177" y="951463"/>
                  <a:pt x="1036177" y="951466"/>
                  <a:pt x="1036177" y="951473"/>
                </a:cubicBezTo>
                <a:cubicBezTo>
                  <a:pt x="1036177" y="951481"/>
                  <a:pt x="1036177" y="951484"/>
                  <a:pt x="1036177" y="951492"/>
                </a:cubicBezTo>
                <a:cubicBezTo>
                  <a:pt x="1036184" y="951499"/>
                  <a:pt x="1036191" y="951506"/>
                  <a:pt x="1036195" y="951509"/>
                </a:cubicBezTo>
                <a:cubicBezTo>
                  <a:pt x="1036195" y="951517"/>
                  <a:pt x="1036195" y="951524"/>
                  <a:pt x="1036195" y="951531"/>
                </a:cubicBezTo>
                <a:cubicBezTo>
                  <a:pt x="1036195" y="951534"/>
                  <a:pt x="1036195" y="951542"/>
                  <a:pt x="1036195" y="951549"/>
                </a:cubicBezTo>
                <a:cubicBezTo>
                  <a:pt x="1036195" y="951552"/>
                  <a:pt x="1036195" y="951560"/>
                  <a:pt x="1036195" y="951567"/>
                </a:cubicBezTo>
                <a:cubicBezTo>
                  <a:pt x="1036195" y="951574"/>
                  <a:pt x="1036195" y="951577"/>
                  <a:pt x="1036195" y="951585"/>
                </a:cubicBezTo>
                <a:cubicBezTo>
                  <a:pt x="1036191" y="951592"/>
                  <a:pt x="1036184" y="951595"/>
                  <a:pt x="1036177" y="951602"/>
                </a:cubicBezTo>
                <a:cubicBezTo>
                  <a:pt x="1036177" y="951610"/>
                  <a:pt x="1036177" y="951617"/>
                  <a:pt x="1036177" y="951620"/>
                </a:cubicBezTo>
                <a:cubicBezTo>
                  <a:pt x="1036177" y="951628"/>
                  <a:pt x="1036177" y="951635"/>
                  <a:pt x="1036177" y="951642"/>
                </a:cubicBezTo>
                <a:cubicBezTo>
                  <a:pt x="1036177" y="951645"/>
                  <a:pt x="1036177" y="951653"/>
                  <a:pt x="1036177" y="951660"/>
                </a:cubicBezTo>
                <a:cubicBezTo>
                  <a:pt x="1036177" y="951663"/>
                  <a:pt x="1036177" y="951670"/>
                  <a:pt x="1036177" y="951678"/>
                </a:cubicBezTo>
                <a:cubicBezTo>
                  <a:pt x="1036177" y="951685"/>
                  <a:pt x="1036177" y="951688"/>
                  <a:pt x="1036177" y="951696"/>
                </a:cubicBezTo>
                <a:cubicBezTo>
                  <a:pt x="1036177" y="951703"/>
                  <a:pt x="1036177" y="951710"/>
                  <a:pt x="1036177" y="951713"/>
                </a:cubicBezTo>
                <a:cubicBezTo>
                  <a:pt x="1036173" y="951713"/>
                  <a:pt x="1036166" y="951713"/>
                  <a:pt x="1036159" y="951713"/>
                </a:cubicBezTo>
                <a:cubicBezTo>
                  <a:pt x="1036159" y="951721"/>
                  <a:pt x="1036159" y="951728"/>
                  <a:pt x="1036159" y="951731"/>
                </a:cubicBezTo>
                <a:cubicBezTo>
                  <a:pt x="1036159" y="951738"/>
                  <a:pt x="1036159" y="951746"/>
                  <a:pt x="1036159" y="951753"/>
                </a:cubicBezTo>
                <a:cubicBezTo>
                  <a:pt x="1036152" y="951756"/>
                  <a:pt x="1036148" y="951764"/>
                  <a:pt x="1036141" y="951771"/>
                </a:cubicBezTo>
                <a:cubicBezTo>
                  <a:pt x="1036141" y="951778"/>
                  <a:pt x="1036141" y="951781"/>
                  <a:pt x="1036141" y="951789"/>
                </a:cubicBezTo>
                <a:cubicBezTo>
                  <a:pt x="1036141" y="951796"/>
                  <a:pt x="1036141" y="951799"/>
                  <a:pt x="1036141" y="951806"/>
                </a:cubicBezTo>
                <a:cubicBezTo>
                  <a:pt x="1036134" y="951814"/>
                  <a:pt x="1036126" y="951821"/>
                  <a:pt x="1036123" y="951824"/>
                </a:cubicBezTo>
                <a:cubicBezTo>
                  <a:pt x="1036123" y="951832"/>
                  <a:pt x="1036123" y="951839"/>
                  <a:pt x="1036123" y="951846"/>
                </a:cubicBezTo>
                <a:cubicBezTo>
                  <a:pt x="1036123" y="951849"/>
                  <a:pt x="1036123" y="951857"/>
                  <a:pt x="1036123" y="951864"/>
                </a:cubicBezTo>
                <a:cubicBezTo>
                  <a:pt x="1036116" y="951867"/>
                  <a:pt x="1036108" y="951874"/>
                  <a:pt x="1036105" y="951882"/>
                </a:cubicBezTo>
                <a:cubicBezTo>
                  <a:pt x="1036098" y="951889"/>
                  <a:pt x="1036090" y="951892"/>
                  <a:pt x="1036083" y="951900"/>
                </a:cubicBezTo>
                <a:cubicBezTo>
                  <a:pt x="1036083" y="951907"/>
                  <a:pt x="1036083" y="951914"/>
                  <a:pt x="1036083" y="951917"/>
                </a:cubicBezTo>
                <a:cubicBezTo>
                  <a:pt x="1036080" y="951925"/>
                  <a:pt x="1036072" y="951932"/>
                  <a:pt x="1036065" y="951935"/>
                </a:cubicBezTo>
                <a:cubicBezTo>
                  <a:pt x="1036065" y="951943"/>
                  <a:pt x="1036065" y="951950"/>
                  <a:pt x="1036065" y="951957"/>
                </a:cubicBezTo>
                <a:cubicBezTo>
                  <a:pt x="1036058" y="951960"/>
                  <a:pt x="1036054" y="951968"/>
                  <a:pt x="1036047" y="951975"/>
                </a:cubicBezTo>
                <a:cubicBezTo>
                  <a:pt x="1036040" y="951975"/>
                  <a:pt x="1036036" y="951975"/>
                  <a:pt x="1036029" y="951975"/>
                </a:cubicBezTo>
                <a:cubicBezTo>
                  <a:pt x="1036029" y="951982"/>
                  <a:pt x="1036029" y="951985"/>
                  <a:pt x="1036029" y="951993"/>
                </a:cubicBezTo>
                <a:cubicBezTo>
                  <a:pt x="1036022" y="952000"/>
                  <a:pt x="1036015" y="952003"/>
                  <a:pt x="1036011" y="952011"/>
                </a:cubicBezTo>
                <a:cubicBezTo>
                  <a:pt x="1036004" y="952018"/>
                  <a:pt x="1035997" y="952025"/>
                  <a:pt x="1035993" y="952028"/>
                </a:cubicBezTo>
                <a:cubicBezTo>
                  <a:pt x="1035986" y="952036"/>
                  <a:pt x="1035979" y="952043"/>
                  <a:pt x="1035972" y="952050"/>
                </a:cubicBezTo>
                <a:cubicBezTo>
                  <a:pt x="1035968" y="952053"/>
                  <a:pt x="1035961" y="952061"/>
                  <a:pt x="1035954" y="952068"/>
                </a:cubicBezTo>
                <a:cubicBezTo>
                  <a:pt x="1035946" y="952071"/>
                  <a:pt x="1035943" y="952079"/>
                  <a:pt x="1035936" y="952086"/>
                </a:cubicBezTo>
                <a:cubicBezTo>
                  <a:pt x="1035928" y="952093"/>
                  <a:pt x="1035925" y="952096"/>
                  <a:pt x="1035918" y="952104"/>
                </a:cubicBezTo>
                <a:cubicBezTo>
                  <a:pt x="1035910" y="952104"/>
                  <a:pt x="1035903" y="952104"/>
                  <a:pt x="1035900" y="952104"/>
                </a:cubicBezTo>
                <a:cubicBezTo>
                  <a:pt x="1035900" y="952111"/>
                  <a:pt x="1035900" y="952118"/>
                  <a:pt x="1035900" y="952121"/>
                </a:cubicBezTo>
                <a:cubicBezTo>
                  <a:pt x="1035892" y="952121"/>
                  <a:pt x="1035885" y="952121"/>
                  <a:pt x="1035882" y="952121"/>
                </a:cubicBezTo>
                <a:cubicBezTo>
                  <a:pt x="1035874" y="952129"/>
                  <a:pt x="1035867" y="952136"/>
                  <a:pt x="1035860" y="952139"/>
                </a:cubicBezTo>
                <a:cubicBezTo>
                  <a:pt x="1035856" y="952139"/>
                  <a:pt x="1035849" y="952139"/>
                  <a:pt x="1035842" y="952139"/>
                </a:cubicBezTo>
                <a:cubicBezTo>
                  <a:pt x="1035835" y="952147"/>
                  <a:pt x="1035831" y="952154"/>
                  <a:pt x="1035824" y="952161"/>
                </a:cubicBezTo>
                <a:cubicBezTo>
                  <a:pt x="1035817" y="952161"/>
                  <a:pt x="1035813" y="952161"/>
                  <a:pt x="1035806" y="952161"/>
                </a:cubicBezTo>
                <a:cubicBezTo>
                  <a:pt x="1035806" y="952164"/>
                  <a:pt x="1035806" y="952172"/>
                  <a:pt x="1035806" y="952179"/>
                </a:cubicBezTo>
                <a:cubicBezTo>
                  <a:pt x="1035799" y="952179"/>
                  <a:pt x="1035792" y="952179"/>
                  <a:pt x="1035788" y="952179"/>
                </a:cubicBezTo>
                <a:cubicBezTo>
                  <a:pt x="1035781" y="952182"/>
                  <a:pt x="1035774" y="952189"/>
                  <a:pt x="1035770" y="952197"/>
                </a:cubicBezTo>
                <a:cubicBezTo>
                  <a:pt x="1035763" y="952197"/>
                  <a:pt x="1035756" y="952197"/>
                  <a:pt x="1035748" y="952197"/>
                </a:cubicBezTo>
                <a:cubicBezTo>
                  <a:pt x="1035745" y="952197"/>
                  <a:pt x="1035738" y="952197"/>
                  <a:pt x="1035730" y="952197"/>
                </a:cubicBezTo>
                <a:cubicBezTo>
                  <a:pt x="1035723" y="952204"/>
                  <a:pt x="1035720" y="952207"/>
                  <a:pt x="1035712" y="952215"/>
                </a:cubicBezTo>
                <a:cubicBezTo>
                  <a:pt x="1035705" y="952215"/>
                  <a:pt x="1035702" y="952215"/>
                  <a:pt x="1035694" y="952215"/>
                </a:cubicBezTo>
                <a:cubicBezTo>
                  <a:pt x="1035687" y="952215"/>
                  <a:pt x="1035680" y="952215"/>
                  <a:pt x="1035676" y="952215"/>
                </a:cubicBezTo>
                <a:cubicBezTo>
                  <a:pt x="1035669" y="952215"/>
                  <a:pt x="1035662" y="952215"/>
                  <a:pt x="1035658" y="952215"/>
                </a:cubicBezTo>
                <a:cubicBezTo>
                  <a:pt x="1035651" y="952222"/>
                  <a:pt x="1035644" y="952229"/>
                  <a:pt x="1035637" y="952232"/>
                </a:cubicBezTo>
                <a:cubicBezTo>
                  <a:pt x="1035633" y="952232"/>
                  <a:pt x="1035626" y="952232"/>
                  <a:pt x="1035619" y="952232"/>
                </a:cubicBezTo>
                <a:cubicBezTo>
                  <a:pt x="1035612" y="952232"/>
                  <a:pt x="1035608" y="952232"/>
                  <a:pt x="1035601" y="952232"/>
                </a:cubicBezTo>
                <a:cubicBezTo>
                  <a:pt x="1035594" y="952232"/>
                  <a:pt x="1035590" y="952232"/>
                  <a:pt x="1035583" y="952232"/>
                </a:cubicBezTo>
                <a:cubicBezTo>
                  <a:pt x="1035576" y="952232"/>
                  <a:pt x="1035568" y="952232"/>
                  <a:pt x="1035565" y="952232"/>
                </a:cubicBezTo>
                <a:cubicBezTo>
                  <a:pt x="1035565" y="952240"/>
                  <a:pt x="1035565" y="952247"/>
                  <a:pt x="1035565" y="952250"/>
                </a:cubicBezTo>
                <a:cubicBezTo>
                  <a:pt x="1035558" y="952250"/>
                  <a:pt x="1035550" y="952250"/>
                  <a:pt x="1035547" y="952250"/>
                </a:cubicBezTo>
                <a:cubicBezTo>
                  <a:pt x="1035540" y="952250"/>
                  <a:pt x="1035532" y="952250"/>
                  <a:pt x="1035525" y="952250"/>
                </a:cubicBezTo>
                <a:cubicBezTo>
                  <a:pt x="1035522" y="952250"/>
                  <a:pt x="1035514" y="952250"/>
                  <a:pt x="1035507" y="952250"/>
                </a:cubicBezTo>
                <a:cubicBezTo>
                  <a:pt x="1035500" y="952250"/>
                  <a:pt x="1035496" y="952250"/>
                  <a:pt x="1035489" y="952250"/>
                </a:cubicBezTo>
                <a:cubicBezTo>
                  <a:pt x="1035471" y="952254"/>
                  <a:pt x="1035450" y="952254"/>
                  <a:pt x="1035432" y="952250"/>
                </a:cubicBezTo>
                <a:close/>
                <a:moveTo>
                  <a:pt x="1125896" y="952769"/>
                </a:moveTo>
                <a:lnTo>
                  <a:pt x="1125896" y="952766"/>
                </a:lnTo>
                <a:cubicBezTo>
                  <a:pt x="1124971" y="952701"/>
                  <a:pt x="1124255" y="951932"/>
                  <a:pt x="1124258" y="951012"/>
                </a:cubicBezTo>
                <a:cubicBezTo>
                  <a:pt x="1124258" y="950042"/>
                  <a:pt x="1125047" y="949254"/>
                  <a:pt x="1126019" y="949254"/>
                </a:cubicBezTo>
                <a:cubicBezTo>
                  <a:pt x="1126022" y="949254"/>
                  <a:pt x="1126022" y="949254"/>
                  <a:pt x="1126026" y="949254"/>
                </a:cubicBezTo>
                <a:cubicBezTo>
                  <a:pt x="1126552" y="949258"/>
                  <a:pt x="1127052" y="949494"/>
                  <a:pt x="1127383" y="949902"/>
                </a:cubicBezTo>
                <a:cubicBezTo>
                  <a:pt x="1127646" y="950214"/>
                  <a:pt x="1127790" y="950604"/>
                  <a:pt x="1127794" y="951012"/>
                </a:cubicBezTo>
                <a:cubicBezTo>
                  <a:pt x="1127794" y="951524"/>
                  <a:pt x="1127571" y="952007"/>
                  <a:pt x="1127178" y="952343"/>
                </a:cubicBezTo>
                <a:cubicBezTo>
                  <a:pt x="1126858" y="952615"/>
                  <a:pt x="1126447" y="952769"/>
                  <a:pt x="1126026" y="952769"/>
                </a:cubicBezTo>
                <a:cubicBezTo>
                  <a:pt x="1125983" y="952769"/>
                  <a:pt x="1125940" y="952769"/>
                  <a:pt x="1125896" y="952769"/>
                </a:cubicBezTo>
                <a:close/>
                <a:moveTo>
                  <a:pt x="1216563" y="953303"/>
                </a:moveTo>
                <a:cubicBezTo>
                  <a:pt x="1215000" y="953306"/>
                  <a:pt x="1213737" y="952050"/>
                  <a:pt x="1213733" y="950500"/>
                </a:cubicBezTo>
                <a:cubicBezTo>
                  <a:pt x="1213733" y="950496"/>
                  <a:pt x="1213733" y="950496"/>
                  <a:pt x="1213733" y="950493"/>
                </a:cubicBezTo>
                <a:cubicBezTo>
                  <a:pt x="1213729" y="948943"/>
                  <a:pt x="1214993" y="947683"/>
                  <a:pt x="1216552" y="947679"/>
                </a:cubicBezTo>
                <a:cubicBezTo>
                  <a:pt x="1216556" y="947679"/>
                  <a:pt x="1216559" y="947679"/>
                  <a:pt x="1216563" y="947679"/>
                </a:cubicBezTo>
                <a:cubicBezTo>
                  <a:pt x="1218122" y="947679"/>
                  <a:pt x="1219386" y="948932"/>
                  <a:pt x="1219389" y="950482"/>
                </a:cubicBezTo>
                <a:cubicBezTo>
                  <a:pt x="1219389" y="950486"/>
                  <a:pt x="1219389" y="950489"/>
                  <a:pt x="1219389" y="950493"/>
                </a:cubicBezTo>
                <a:cubicBezTo>
                  <a:pt x="1219393" y="952043"/>
                  <a:pt x="1218129" y="953303"/>
                  <a:pt x="1216570" y="953303"/>
                </a:cubicBezTo>
                <a:cubicBezTo>
                  <a:pt x="1216567" y="953303"/>
                  <a:pt x="1216563" y="953303"/>
                  <a:pt x="1216563" y="953303"/>
                </a:cubicBezTo>
                <a:close/>
                <a:moveTo>
                  <a:pt x="1307449" y="954173"/>
                </a:moveTo>
                <a:cubicBezTo>
                  <a:pt x="1304918" y="954165"/>
                  <a:pt x="1302869" y="952121"/>
                  <a:pt x="1302873" y="949605"/>
                </a:cubicBezTo>
                <a:cubicBezTo>
                  <a:pt x="1302880" y="947096"/>
                  <a:pt x="1304925" y="945059"/>
                  <a:pt x="1307449" y="945055"/>
                </a:cubicBezTo>
                <a:cubicBezTo>
                  <a:pt x="1309984" y="945052"/>
                  <a:pt x="1312040" y="947089"/>
                  <a:pt x="1312047" y="949605"/>
                </a:cubicBezTo>
                <a:cubicBezTo>
                  <a:pt x="1312050" y="952125"/>
                  <a:pt x="1309998" y="954169"/>
                  <a:pt x="1307464" y="954173"/>
                </a:cubicBezTo>
                <a:cubicBezTo>
                  <a:pt x="1307460" y="954173"/>
                  <a:pt x="1307456" y="954173"/>
                  <a:pt x="1307449" y="954173"/>
                </a:cubicBezTo>
                <a:close/>
                <a:moveTo>
                  <a:pt x="1398526" y="955228"/>
                </a:moveTo>
                <a:cubicBezTo>
                  <a:pt x="1394828" y="955221"/>
                  <a:pt x="1391833" y="952243"/>
                  <a:pt x="1391829" y="948567"/>
                </a:cubicBezTo>
                <a:cubicBezTo>
                  <a:pt x="1391822" y="944887"/>
                  <a:pt x="1394821" y="941898"/>
                  <a:pt x="1398526" y="941891"/>
                </a:cubicBezTo>
                <a:cubicBezTo>
                  <a:pt x="1402231" y="941884"/>
                  <a:pt x="1405237" y="944866"/>
                  <a:pt x="1405245" y="948549"/>
                </a:cubicBezTo>
                <a:cubicBezTo>
                  <a:pt x="1405245" y="948556"/>
                  <a:pt x="1405245" y="948563"/>
                  <a:pt x="1405245" y="948571"/>
                </a:cubicBezTo>
                <a:cubicBezTo>
                  <a:pt x="1405237" y="952250"/>
                  <a:pt x="1402231" y="955232"/>
                  <a:pt x="1398526" y="955228"/>
                </a:cubicBezTo>
                <a:close/>
                <a:moveTo>
                  <a:pt x="1489603" y="956281"/>
                </a:moveTo>
                <a:cubicBezTo>
                  <a:pt x="1484728" y="956288"/>
                  <a:pt x="1480771" y="952368"/>
                  <a:pt x="1480764" y="947522"/>
                </a:cubicBezTo>
                <a:cubicBezTo>
                  <a:pt x="1480764" y="947518"/>
                  <a:pt x="1480764" y="947518"/>
                  <a:pt x="1480764" y="947515"/>
                </a:cubicBezTo>
                <a:cubicBezTo>
                  <a:pt x="1480757" y="942668"/>
                  <a:pt x="1484703" y="938734"/>
                  <a:pt x="1489574" y="938727"/>
                </a:cubicBezTo>
                <a:cubicBezTo>
                  <a:pt x="1489585" y="938727"/>
                  <a:pt x="1489592" y="938727"/>
                  <a:pt x="1489603" y="938727"/>
                </a:cubicBezTo>
                <a:cubicBezTo>
                  <a:pt x="1494474" y="938730"/>
                  <a:pt x="1498424" y="942661"/>
                  <a:pt x="1498421" y="947507"/>
                </a:cubicBezTo>
                <a:cubicBezTo>
                  <a:pt x="1498421" y="947507"/>
                  <a:pt x="1498421" y="947511"/>
                  <a:pt x="1498421" y="947515"/>
                </a:cubicBezTo>
                <a:cubicBezTo>
                  <a:pt x="1498417" y="952354"/>
                  <a:pt x="1494471" y="956281"/>
                  <a:pt x="1489603" y="956281"/>
                </a:cubicBezTo>
                <a:close/>
                <a:moveTo>
                  <a:pt x="1580658" y="957337"/>
                </a:moveTo>
                <a:cubicBezTo>
                  <a:pt x="1574617" y="957337"/>
                  <a:pt x="1569720" y="952465"/>
                  <a:pt x="1569720" y="946459"/>
                </a:cubicBezTo>
                <a:cubicBezTo>
                  <a:pt x="1569720" y="940452"/>
                  <a:pt x="1574617" y="935584"/>
                  <a:pt x="1580658" y="935584"/>
                </a:cubicBezTo>
                <a:cubicBezTo>
                  <a:pt x="1586704" y="935573"/>
                  <a:pt x="1591607" y="940438"/>
                  <a:pt x="1591618" y="946444"/>
                </a:cubicBezTo>
                <a:cubicBezTo>
                  <a:pt x="1591618" y="946451"/>
                  <a:pt x="1591618" y="946455"/>
                  <a:pt x="1591618" y="946459"/>
                </a:cubicBezTo>
                <a:cubicBezTo>
                  <a:pt x="1591618" y="952469"/>
                  <a:pt x="1586718" y="957337"/>
                  <a:pt x="1580673" y="957337"/>
                </a:cubicBezTo>
                <a:cubicBezTo>
                  <a:pt x="1580669" y="957337"/>
                  <a:pt x="1580662" y="957337"/>
                  <a:pt x="1580658" y="957337"/>
                </a:cubicBezTo>
                <a:close/>
                <a:moveTo>
                  <a:pt x="1671736" y="958393"/>
                </a:moveTo>
                <a:cubicBezTo>
                  <a:pt x="1664520" y="958393"/>
                  <a:pt x="1658673" y="952580"/>
                  <a:pt x="1658673" y="945406"/>
                </a:cubicBezTo>
                <a:cubicBezTo>
                  <a:pt x="1658673" y="938233"/>
                  <a:pt x="1664520" y="932420"/>
                  <a:pt x="1671732" y="932420"/>
                </a:cubicBezTo>
                <a:cubicBezTo>
                  <a:pt x="1671732" y="932420"/>
                  <a:pt x="1671736" y="932420"/>
                  <a:pt x="1671736" y="932420"/>
                </a:cubicBezTo>
                <a:cubicBezTo>
                  <a:pt x="1678947" y="932420"/>
                  <a:pt x="1684794" y="938233"/>
                  <a:pt x="1684794" y="945403"/>
                </a:cubicBezTo>
                <a:cubicBezTo>
                  <a:pt x="1684794" y="945406"/>
                  <a:pt x="1684794" y="945406"/>
                  <a:pt x="1684794" y="945406"/>
                </a:cubicBezTo>
                <a:cubicBezTo>
                  <a:pt x="1684798" y="952576"/>
                  <a:pt x="1678951" y="958389"/>
                  <a:pt x="1671736" y="958393"/>
                </a:cubicBezTo>
                <a:close/>
                <a:moveTo>
                  <a:pt x="1762809" y="959445"/>
                </a:moveTo>
                <a:cubicBezTo>
                  <a:pt x="1754427" y="959449"/>
                  <a:pt x="1747629" y="952694"/>
                  <a:pt x="1747629" y="944361"/>
                </a:cubicBezTo>
                <a:cubicBezTo>
                  <a:pt x="1747629" y="944357"/>
                  <a:pt x="1747629" y="944354"/>
                  <a:pt x="1747629" y="944350"/>
                </a:cubicBezTo>
                <a:cubicBezTo>
                  <a:pt x="1747626" y="936017"/>
                  <a:pt x="1754420" y="929259"/>
                  <a:pt x="1762802" y="929259"/>
                </a:cubicBezTo>
                <a:cubicBezTo>
                  <a:pt x="1762805" y="929259"/>
                  <a:pt x="1762809" y="929259"/>
                  <a:pt x="1762809" y="929259"/>
                </a:cubicBezTo>
                <a:cubicBezTo>
                  <a:pt x="1771194" y="929255"/>
                  <a:pt x="1777992" y="936010"/>
                  <a:pt x="1777992" y="944343"/>
                </a:cubicBezTo>
                <a:cubicBezTo>
                  <a:pt x="1777992" y="944347"/>
                  <a:pt x="1777992" y="944350"/>
                  <a:pt x="1777992" y="944350"/>
                </a:cubicBezTo>
                <a:cubicBezTo>
                  <a:pt x="1777996" y="952687"/>
                  <a:pt x="1771202" y="959445"/>
                  <a:pt x="1762820" y="959445"/>
                </a:cubicBezTo>
                <a:cubicBezTo>
                  <a:pt x="1762816" y="959445"/>
                  <a:pt x="1762812" y="959445"/>
                  <a:pt x="1762809" y="959445"/>
                </a:cubicBezTo>
                <a:close/>
                <a:moveTo>
                  <a:pt x="1853886" y="960501"/>
                </a:moveTo>
                <a:cubicBezTo>
                  <a:pt x="1844334" y="960505"/>
                  <a:pt x="1836586" y="952809"/>
                  <a:pt x="1836582" y="943312"/>
                </a:cubicBezTo>
                <a:cubicBezTo>
                  <a:pt x="1836582" y="943305"/>
                  <a:pt x="1836582" y="943301"/>
                  <a:pt x="1836582" y="943298"/>
                </a:cubicBezTo>
                <a:cubicBezTo>
                  <a:pt x="1836579" y="933801"/>
                  <a:pt x="1844319" y="926098"/>
                  <a:pt x="1853871" y="926094"/>
                </a:cubicBezTo>
                <a:cubicBezTo>
                  <a:pt x="1853875" y="926094"/>
                  <a:pt x="1853882" y="926094"/>
                  <a:pt x="1853886" y="926094"/>
                </a:cubicBezTo>
                <a:cubicBezTo>
                  <a:pt x="1863438" y="926102"/>
                  <a:pt x="1871175" y="933801"/>
                  <a:pt x="1871172" y="943298"/>
                </a:cubicBezTo>
                <a:cubicBezTo>
                  <a:pt x="1871175" y="952794"/>
                  <a:pt x="1863438" y="960494"/>
                  <a:pt x="1853886" y="960501"/>
                </a:cubicBezTo>
                <a:close/>
                <a:moveTo>
                  <a:pt x="1944941" y="961536"/>
                </a:moveTo>
                <a:cubicBezTo>
                  <a:pt x="1934226" y="961532"/>
                  <a:pt x="1925542" y="952898"/>
                  <a:pt x="1925538" y="942242"/>
                </a:cubicBezTo>
                <a:cubicBezTo>
                  <a:pt x="1925542" y="931589"/>
                  <a:pt x="1934226" y="922955"/>
                  <a:pt x="1944941" y="922948"/>
                </a:cubicBezTo>
                <a:cubicBezTo>
                  <a:pt x="1955663" y="922945"/>
                  <a:pt x="1964362" y="931582"/>
                  <a:pt x="1964366" y="942242"/>
                </a:cubicBezTo>
                <a:cubicBezTo>
                  <a:pt x="1964362" y="952902"/>
                  <a:pt x="1955667" y="961539"/>
                  <a:pt x="1944945" y="961536"/>
                </a:cubicBezTo>
                <a:cubicBezTo>
                  <a:pt x="1944945" y="961536"/>
                  <a:pt x="1944945" y="961536"/>
                  <a:pt x="1944941" y="961536"/>
                </a:cubicBezTo>
                <a:close/>
                <a:moveTo>
                  <a:pt x="2036018" y="962592"/>
                </a:moveTo>
                <a:cubicBezTo>
                  <a:pt x="2024129" y="962588"/>
                  <a:pt x="2014495" y="953009"/>
                  <a:pt x="2014491" y="941190"/>
                </a:cubicBezTo>
                <a:cubicBezTo>
                  <a:pt x="2014495" y="929370"/>
                  <a:pt x="2024129" y="919791"/>
                  <a:pt x="2036018" y="919787"/>
                </a:cubicBezTo>
                <a:cubicBezTo>
                  <a:pt x="2047907" y="919791"/>
                  <a:pt x="2057542" y="929370"/>
                  <a:pt x="2057545" y="941190"/>
                </a:cubicBezTo>
                <a:cubicBezTo>
                  <a:pt x="2057542" y="953009"/>
                  <a:pt x="2047907" y="962588"/>
                  <a:pt x="2036018" y="962592"/>
                </a:cubicBezTo>
                <a:close/>
                <a:moveTo>
                  <a:pt x="2127261" y="963830"/>
                </a:moveTo>
                <a:cubicBezTo>
                  <a:pt x="2114008" y="963830"/>
                  <a:pt x="2103260" y="953145"/>
                  <a:pt x="2103260" y="939969"/>
                </a:cubicBezTo>
                <a:cubicBezTo>
                  <a:pt x="2103260" y="926789"/>
                  <a:pt x="2114008" y="916108"/>
                  <a:pt x="2127261" y="916104"/>
                </a:cubicBezTo>
                <a:cubicBezTo>
                  <a:pt x="2140518" y="916108"/>
                  <a:pt x="2151262" y="926789"/>
                  <a:pt x="2151262" y="939969"/>
                </a:cubicBezTo>
                <a:cubicBezTo>
                  <a:pt x="2151262" y="953145"/>
                  <a:pt x="2140518" y="963830"/>
                  <a:pt x="2127261" y="963830"/>
                </a:cubicBezTo>
                <a:close/>
                <a:moveTo>
                  <a:pt x="2218338" y="964886"/>
                </a:moveTo>
                <a:cubicBezTo>
                  <a:pt x="2203911" y="964886"/>
                  <a:pt x="2192217" y="953260"/>
                  <a:pt x="2192213" y="938916"/>
                </a:cubicBezTo>
                <a:cubicBezTo>
                  <a:pt x="2192213" y="938916"/>
                  <a:pt x="2192213" y="938913"/>
                  <a:pt x="2192213" y="938913"/>
                </a:cubicBezTo>
                <a:cubicBezTo>
                  <a:pt x="2192213" y="924570"/>
                  <a:pt x="2203907" y="912943"/>
                  <a:pt x="2218334" y="912943"/>
                </a:cubicBezTo>
                <a:cubicBezTo>
                  <a:pt x="2218334" y="912943"/>
                  <a:pt x="2218334" y="912943"/>
                  <a:pt x="2218338" y="912943"/>
                </a:cubicBezTo>
                <a:cubicBezTo>
                  <a:pt x="2232765" y="912943"/>
                  <a:pt x="2244459" y="924566"/>
                  <a:pt x="2244459" y="938909"/>
                </a:cubicBezTo>
                <a:cubicBezTo>
                  <a:pt x="2244459" y="938913"/>
                  <a:pt x="2244459" y="938913"/>
                  <a:pt x="2244459" y="938913"/>
                </a:cubicBezTo>
                <a:cubicBezTo>
                  <a:pt x="2244459" y="953256"/>
                  <a:pt x="2232765" y="964883"/>
                  <a:pt x="2218341" y="964886"/>
                </a:cubicBezTo>
                <a:cubicBezTo>
                  <a:pt x="2218338" y="964886"/>
                  <a:pt x="2218338" y="964886"/>
                  <a:pt x="2218338" y="964886"/>
                </a:cubicBezTo>
                <a:close/>
                <a:moveTo>
                  <a:pt x="2309411" y="965939"/>
                </a:moveTo>
                <a:cubicBezTo>
                  <a:pt x="2293818" y="965942"/>
                  <a:pt x="2281173" y="953374"/>
                  <a:pt x="2281169" y="937868"/>
                </a:cubicBezTo>
                <a:cubicBezTo>
                  <a:pt x="2281169" y="937864"/>
                  <a:pt x="2281169" y="937860"/>
                  <a:pt x="2281169" y="937860"/>
                </a:cubicBezTo>
                <a:cubicBezTo>
                  <a:pt x="2281166" y="922354"/>
                  <a:pt x="2293807" y="909782"/>
                  <a:pt x="2309404" y="909779"/>
                </a:cubicBezTo>
                <a:cubicBezTo>
                  <a:pt x="2309408" y="909779"/>
                  <a:pt x="2309408" y="909779"/>
                  <a:pt x="2309411" y="909779"/>
                </a:cubicBezTo>
                <a:cubicBezTo>
                  <a:pt x="2325005" y="909786"/>
                  <a:pt x="2337639" y="922358"/>
                  <a:pt x="2337639" y="937860"/>
                </a:cubicBezTo>
                <a:cubicBezTo>
                  <a:pt x="2337639" y="953360"/>
                  <a:pt x="2325005" y="965931"/>
                  <a:pt x="2309411" y="965939"/>
                </a:cubicBezTo>
                <a:close/>
                <a:moveTo>
                  <a:pt x="2400470" y="966994"/>
                </a:moveTo>
                <a:cubicBezTo>
                  <a:pt x="2383707" y="966987"/>
                  <a:pt x="2370118" y="953471"/>
                  <a:pt x="2370122" y="936805"/>
                </a:cubicBezTo>
                <a:cubicBezTo>
                  <a:pt x="2370118" y="920138"/>
                  <a:pt x="2383707" y="906622"/>
                  <a:pt x="2400470" y="906615"/>
                </a:cubicBezTo>
                <a:cubicBezTo>
                  <a:pt x="2417234" y="906611"/>
                  <a:pt x="2430829" y="920120"/>
                  <a:pt x="2430833" y="936790"/>
                </a:cubicBezTo>
                <a:cubicBezTo>
                  <a:pt x="2430833" y="936794"/>
                  <a:pt x="2430833" y="936801"/>
                  <a:pt x="2430833" y="936805"/>
                </a:cubicBezTo>
                <a:cubicBezTo>
                  <a:pt x="2430840" y="953474"/>
                  <a:pt x="2417252" y="966987"/>
                  <a:pt x="2400485" y="966994"/>
                </a:cubicBezTo>
                <a:cubicBezTo>
                  <a:pt x="2400481" y="966994"/>
                  <a:pt x="2400474" y="966994"/>
                  <a:pt x="2400470" y="966994"/>
                </a:cubicBezTo>
                <a:close/>
                <a:moveTo>
                  <a:pt x="2491543" y="968029"/>
                </a:moveTo>
                <a:cubicBezTo>
                  <a:pt x="2473617" y="968025"/>
                  <a:pt x="2459082" y="953575"/>
                  <a:pt x="2459078" y="935752"/>
                </a:cubicBezTo>
                <a:cubicBezTo>
                  <a:pt x="2459082" y="917926"/>
                  <a:pt x="2473617" y="903475"/>
                  <a:pt x="2491543" y="903472"/>
                </a:cubicBezTo>
                <a:cubicBezTo>
                  <a:pt x="2509474" y="903475"/>
                  <a:pt x="2524009" y="917926"/>
                  <a:pt x="2524012" y="935752"/>
                </a:cubicBezTo>
                <a:cubicBezTo>
                  <a:pt x="2524009" y="953575"/>
                  <a:pt x="2509474" y="968025"/>
                  <a:pt x="2491543" y="968029"/>
                </a:cubicBezTo>
                <a:close/>
                <a:moveTo>
                  <a:pt x="2582621" y="969085"/>
                </a:moveTo>
                <a:cubicBezTo>
                  <a:pt x="2563520" y="969081"/>
                  <a:pt x="2548035" y="953686"/>
                  <a:pt x="2548031" y="934696"/>
                </a:cubicBezTo>
                <a:cubicBezTo>
                  <a:pt x="2548035" y="915707"/>
                  <a:pt x="2563520" y="900311"/>
                  <a:pt x="2582621" y="900307"/>
                </a:cubicBezTo>
                <a:cubicBezTo>
                  <a:pt x="2601721" y="900311"/>
                  <a:pt x="2617207" y="915707"/>
                  <a:pt x="2617210" y="934696"/>
                </a:cubicBezTo>
                <a:cubicBezTo>
                  <a:pt x="2617207" y="953686"/>
                  <a:pt x="2601721" y="969081"/>
                  <a:pt x="2582621" y="969085"/>
                </a:cubicBezTo>
                <a:close/>
                <a:moveTo>
                  <a:pt x="2673863" y="970324"/>
                </a:moveTo>
                <a:cubicBezTo>
                  <a:pt x="2653395" y="970324"/>
                  <a:pt x="2636800" y="953825"/>
                  <a:pt x="2636800" y="933475"/>
                </a:cubicBezTo>
                <a:cubicBezTo>
                  <a:pt x="2636800" y="913126"/>
                  <a:pt x="2653395" y="896628"/>
                  <a:pt x="2673863" y="896628"/>
                </a:cubicBezTo>
                <a:cubicBezTo>
                  <a:pt x="2694332" y="896628"/>
                  <a:pt x="2710926" y="913126"/>
                  <a:pt x="2710926" y="933475"/>
                </a:cubicBezTo>
                <a:cubicBezTo>
                  <a:pt x="2710926" y="953825"/>
                  <a:pt x="2694332" y="970324"/>
                  <a:pt x="2673863" y="970324"/>
                </a:cubicBezTo>
                <a:close/>
                <a:moveTo>
                  <a:pt x="2764753" y="971193"/>
                </a:moveTo>
                <a:cubicBezTo>
                  <a:pt x="2743309" y="971193"/>
                  <a:pt x="2725926" y="953911"/>
                  <a:pt x="2725922" y="932591"/>
                </a:cubicBezTo>
                <a:cubicBezTo>
                  <a:pt x="2725922" y="932588"/>
                  <a:pt x="2725922" y="932588"/>
                  <a:pt x="2725922" y="932588"/>
                </a:cubicBezTo>
                <a:cubicBezTo>
                  <a:pt x="2725922" y="911268"/>
                  <a:pt x="2743305" y="893982"/>
                  <a:pt x="2764749" y="893982"/>
                </a:cubicBezTo>
                <a:cubicBezTo>
                  <a:pt x="2764749" y="893982"/>
                  <a:pt x="2764753" y="893982"/>
                  <a:pt x="2764753" y="893982"/>
                </a:cubicBezTo>
                <a:cubicBezTo>
                  <a:pt x="2786197" y="893982"/>
                  <a:pt x="2803584" y="911264"/>
                  <a:pt x="2803584" y="932584"/>
                </a:cubicBezTo>
                <a:cubicBezTo>
                  <a:pt x="2803584" y="932584"/>
                  <a:pt x="2803584" y="932584"/>
                  <a:pt x="2803584" y="932588"/>
                </a:cubicBezTo>
                <a:cubicBezTo>
                  <a:pt x="2803584" y="953908"/>
                  <a:pt x="2786201" y="971190"/>
                  <a:pt x="2764757" y="971193"/>
                </a:cubicBezTo>
                <a:cubicBezTo>
                  <a:pt x="2764757" y="971193"/>
                  <a:pt x="2764753" y="971193"/>
                  <a:pt x="2764753" y="971193"/>
                </a:cubicBezTo>
                <a:close/>
                <a:moveTo>
                  <a:pt x="2855996" y="972432"/>
                </a:moveTo>
                <a:cubicBezTo>
                  <a:pt x="2833190" y="972425"/>
                  <a:pt x="2814706" y="954040"/>
                  <a:pt x="2814709" y="931367"/>
                </a:cubicBezTo>
                <a:cubicBezTo>
                  <a:pt x="2814706" y="908691"/>
                  <a:pt x="2833190" y="890310"/>
                  <a:pt x="2855996" y="890303"/>
                </a:cubicBezTo>
                <a:cubicBezTo>
                  <a:pt x="2878804" y="890299"/>
                  <a:pt x="2897300" y="908676"/>
                  <a:pt x="2897300" y="931357"/>
                </a:cubicBezTo>
                <a:cubicBezTo>
                  <a:pt x="2897300" y="931360"/>
                  <a:pt x="2897300" y="931364"/>
                  <a:pt x="2897300" y="931367"/>
                </a:cubicBezTo>
                <a:cubicBezTo>
                  <a:pt x="2897303" y="954044"/>
                  <a:pt x="2878815" y="972428"/>
                  <a:pt x="2856006" y="972432"/>
                </a:cubicBezTo>
                <a:cubicBezTo>
                  <a:pt x="2856003" y="972432"/>
                  <a:pt x="2855999" y="972432"/>
                  <a:pt x="2855996" y="972432"/>
                </a:cubicBezTo>
                <a:close/>
                <a:moveTo>
                  <a:pt x="3987534" y="977869"/>
                </a:moveTo>
                <a:cubicBezTo>
                  <a:pt x="3989694" y="974895"/>
                  <a:pt x="3992143" y="972135"/>
                  <a:pt x="3994843" y="969618"/>
                </a:cubicBezTo>
                <a:cubicBezTo>
                  <a:pt x="3994411" y="969235"/>
                  <a:pt x="3993943" y="968849"/>
                  <a:pt x="3993511" y="968455"/>
                </a:cubicBezTo>
                <a:cubicBezTo>
                  <a:pt x="3990811" y="970825"/>
                  <a:pt x="3987930" y="972980"/>
                  <a:pt x="3984906" y="974891"/>
                </a:cubicBezTo>
                <a:cubicBezTo>
                  <a:pt x="3985806" y="975854"/>
                  <a:pt x="3986706" y="976845"/>
                  <a:pt x="3987534" y="977869"/>
                </a:cubicBezTo>
                <a:close/>
                <a:moveTo>
                  <a:pt x="3896551" y="982494"/>
                </a:moveTo>
                <a:cubicBezTo>
                  <a:pt x="3899503" y="978059"/>
                  <a:pt x="3903032" y="974061"/>
                  <a:pt x="3907100" y="970617"/>
                </a:cubicBezTo>
                <a:cubicBezTo>
                  <a:pt x="3905516" y="969332"/>
                  <a:pt x="3904004" y="967975"/>
                  <a:pt x="3902528" y="966551"/>
                </a:cubicBezTo>
                <a:cubicBezTo>
                  <a:pt x="3898855" y="969991"/>
                  <a:pt x="3894787" y="972994"/>
                  <a:pt x="3890430" y="975503"/>
                </a:cubicBezTo>
                <a:cubicBezTo>
                  <a:pt x="3892662" y="977654"/>
                  <a:pt x="3894714" y="979995"/>
                  <a:pt x="3896551" y="982494"/>
                </a:cubicBezTo>
                <a:close/>
                <a:moveTo>
                  <a:pt x="3805244" y="987971"/>
                </a:moveTo>
                <a:cubicBezTo>
                  <a:pt x="3808844" y="981606"/>
                  <a:pt x="3813668" y="976033"/>
                  <a:pt x="3819465" y="971580"/>
                </a:cubicBezTo>
                <a:cubicBezTo>
                  <a:pt x="3816621" y="969497"/>
                  <a:pt x="3813956" y="967181"/>
                  <a:pt x="3811472" y="964661"/>
                </a:cubicBezTo>
                <a:cubicBezTo>
                  <a:pt x="3806719" y="969429"/>
                  <a:pt x="3801211" y="973402"/>
                  <a:pt x="3795198" y="976427"/>
                </a:cubicBezTo>
                <a:cubicBezTo>
                  <a:pt x="3799087" y="979756"/>
                  <a:pt x="3802471" y="983647"/>
                  <a:pt x="3805244" y="987971"/>
                </a:cubicBezTo>
                <a:close/>
                <a:moveTo>
                  <a:pt x="3714440" y="993705"/>
                </a:moveTo>
                <a:cubicBezTo>
                  <a:pt x="3718401" y="985261"/>
                  <a:pt x="3724629" y="978052"/>
                  <a:pt x="3732406" y="972840"/>
                </a:cubicBezTo>
                <a:cubicBezTo>
                  <a:pt x="3727978" y="969962"/>
                  <a:pt x="3723945" y="966543"/>
                  <a:pt x="3720417" y="962663"/>
                </a:cubicBezTo>
                <a:cubicBezTo>
                  <a:pt x="3714692" y="968781"/>
                  <a:pt x="3707779" y="973652"/>
                  <a:pt x="3700110" y="976981"/>
                </a:cubicBezTo>
                <a:cubicBezTo>
                  <a:pt x="3706087" y="981417"/>
                  <a:pt x="3710984" y="987133"/>
                  <a:pt x="3714440" y="993705"/>
                </a:cubicBezTo>
                <a:close/>
                <a:moveTo>
                  <a:pt x="3623493" y="1000048"/>
                </a:moveTo>
                <a:cubicBezTo>
                  <a:pt x="3627417" y="989045"/>
                  <a:pt x="3635158" y="979781"/>
                  <a:pt x="3645275" y="973892"/>
                </a:cubicBezTo>
                <a:cubicBezTo>
                  <a:pt x="3639263" y="970388"/>
                  <a:pt x="3633862" y="965867"/>
                  <a:pt x="3629361" y="960537"/>
                </a:cubicBezTo>
                <a:cubicBezTo>
                  <a:pt x="3622737" y="968265"/>
                  <a:pt x="3614204" y="974136"/>
                  <a:pt x="3604590" y="977572"/>
                </a:cubicBezTo>
                <a:cubicBezTo>
                  <a:pt x="3613123" y="982895"/>
                  <a:pt x="3619748" y="990763"/>
                  <a:pt x="3623493" y="1000048"/>
                </a:cubicBezTo>
                <a:close/>
                <a:moveTo>
                  <a:pt x="3532560" y="1008521"/>
                </a:moveTo>
                <a:cubicBezTo>
                  <a:pt x="3535465" y="993852"/>
                  <a:pt x="3545161" y="981409"/>
                  <a:pt x="3558721" y="974948"/>
                </a:cubicBezTo>
                <a:cubicBezTo>
                  <a:pt x="3550710" y="970996"/>
                  <a:pt x="3543714" y="965276"/>
                  <a:pt x="3538274" y="958225"/>
                </a:cubicBezTo>
                <a:cubicBezTo>
                  <a:pt x="3530688" y="967936"/>
                  <a:pt x="3520102" y="974902"/>
                  <a:pt x="3508149" y="978055"/>
                </a:cubicBezTo>
                <a:cubicBezTo>
                  <a:pt x="3520491" y="984033"/>
                  <a:pt x="3529460" y="995226"/>
                  <a:pt x="3532560" y="1008521"/>
                </a:cubicBezTo>
                <a:close/>
                <a:moveTo>
                  <a:pt x="1485545" y="1041743"/>
                </a:moveTo>
                <a:cubicBezTo>
                  <a:pt x="1485157" y="1041743"/>
                  <a:pt x="1484840" y="1041431"/>
                  <a:pt x="1484840" y="1041041"/>
                </a:cubicBezTo>
                <a:cubicBezTo>
                  <a:pt x="1484840" y="1040651"/>
                  <a:pt x="1485153" y="1040336"/>
                  <a:pt x="1485542" y="1040336"/>
                </a:cubicBezTo>
                <a:cubicBezTo>
                  <a:pt x="1485545" y="1040336"/>
                  <a:pt x="1485545" y="1040336"/>
                  <a:pt x="1485545" y="1040336"/>
                </a:cubicBezTo>
                <a:cubicBezTo>
                  <a:pt x="1485553" y="1040336"/>
                  <a:pt x="1485560" y="1040336"/>
                  <a:pt x="1485563" y="1040336"/>
                </a:cubicBezTo>
                <a:cubicBezTo>
                  <a:pt x="1485571" y="1040336"/>
                  <a:pt x="1485578" y="1040336"/>
                  <a:pt x="1485585" y="1040336"/>
                </a:cubicBezTo>
                <a:cubicBezTo>
                  <a:pt x="1485589" y="1040336"/>
                  <a:pt x="1485596" y="1040336"/>
                  <a:pt x="1485603" y="1040336"/>
                </a:cubicBezTo>
                <a:cubicBezTo>
                  <a:pt x="1485607" y="1040336"/>
                  <a:pt x="1485614" y="1040336"/>
                  <a:pt x="1485621" y="1040336"/>
                </a:cubicBezTo>
                <a:cubicBezTo>
                  <a:pt x="1485628" y="1040336"/>
                  <a:pt x="1485632" y="1040336"/>
                  <a:pt x="1485639" y="1040336"/>
                </a:cubicBezTo>
                <a:cubicBezTo>
                  <a:pt x="1485646" y="1040336"/>
                  <a:pt x="1485650" y="1040336"/>
                  <a:pt x="1485657" y="1040336"/>
                </a:cubicBezTo>
                <a:cubicBezTo>
                  <a:pt x="1485664" y="1040336"/>
                  <a:pt x="1485671" y="1040336"/>
                  <a:pt x="1485675" y="1040336"/>
                </a:cubicBezTo>
                <a:cubicBezTo>
                  <a:pt x="1485682" y="1040343"/>
                  <a:pt x="1485689" y="1040350"/>
                  <a:pt x="1485697" y="1040354"/>
                </a:cubicBezTo>
                <a:cubicBezTo>
                  <a:pt x="1485700" y="1040354"/>
                  <a:pt x="1485707" y="1040354"/>
                  <a:pt x="1485715" y="1040354"/>
                </a:cubicBezTo>
                <a:cubicBezTo>
                  <a:pt x="1485718" y="1040354"/>
                  <a:pt x="1485725" y="1040354"/>
                  <a:pt x="1485733" y="1040354"/>
                </a:cubicBezTo>
                <a:cubicBezTo>
                  <a:pt x="1485740" y="1040354"/>
                  <a:pt x="1485743" y="1040354"/>
                  <a:pt x="1485751" y="1040354"/>
                </a:cubicBezTo>
                <a:cubicBezTo>
                  <a:pt x="1485758" y="1040361"/>
                  <a:pt x="1485765" y="1040368"/>
                  <a:pt x="1485769" y="1040375"/>
                </a:cubicBezTo>
                <a:cubicBezTo>
                  <a:pt x="1485776" y="1040375"/>
                  <a:pt x="1485783" y="1040375"/>
                  <a:pt x="1485787" y="1040375"/>
                </a:cubicBezTo>
                <a:cubicBezTo>
                  <a:pt x="1485794" y="1040375"/>
                  <a:pt x="1485801" y="1040375"/>
                  <a:pt x="1485808" y="1040375"/>
                </a:cubicBezTo>
                <a:cubicBezTo>
                  <a:pt x="1485812" y="1040379"/>
                  <a:pt x="1485819" y="1040386"/>
                  <a:pt x="1485826" y="1040393"/>
                </a:cubicBezTo>
                <a:cubicBezTo>
                  <a:pt x="1485833" y="1040393"/>
                  <a:pt x="1485837" y="1040393"/>
                  <a:pt x="1485844" y="1040393"/>
                </a:cubicBezTo>
                <a:cubicBezTo>
                  <a:pt x="1485851" y="1040397"/>
                  <a:pt x="1485855" y="1040404"/>
                  <a:pt x="1485862" y="1040411"/>
                </a:cubicBezTo>
                <a:cubicBezTo>
                  <a:pt x="1485869" y="1040418"/>
                  <a:pt x="1485877" y="1040422"/>
                  <a:pt x="1485880" y="1040429"/>
                </a:cubicBezTo>
                <a:cubicBezTo>
                  <a:pt x="1485887" y="1040429"/>
                  <a:pt x="1485895" y="1040429"/>
                  <a:pt x="1485902" y="1040429"/>
                </a:cubicBezTo>
                <a:cubicBezTo>
                  <a:pt x="1485905" y="1040436"/>
                  <a:pt x="1485913" y="1040443"/>
                  <a:pt x="1485920" y="1040447"/>
                </a:cubicBezTo>
                <a:cubicBezTo>
                  <a:pt x="1485923" y="1040447"/>
                  <a:pt x="1485931" y="1040447"/>
                  <a:pt x="1485938" y="1040447"/>
                </a:cubicBezTo>
                <a:cubicBezTo>
                  <a:pt x="1485945" y="1040454"/>
                  <a:pt x="1485949" y="1040461"/>
                  <a:pt x="1485956" y="1040465"/>
                </a:cubicBezTo>
                <a:cubicBezTo>
                  <a:pt x="1485963" y="1040472"/>
                  <a:pt x="1485970" y="1040479"/>
                  <a:pt x="1485974" y="1040486"/>
                </a:cubicBezTo>
                <a:cubicBezTo>
                  <a:pt x="1485981" y="1040486"/>
                  <a:pt x="1485988" y="1040486"/>
                  <a:pt x="1485992" y="1040486"/>
                </a:cubicBezTo>
                <a:cubicBezTo>
                  <a:pt x="1485999" y="1040490"/>
                  <a:pt x="1486006" y="1040497"/>
                  <a:pt x="1486013" y="1040504"/>
                </a:cubicBezTo>
                <a:cubicBezTo>
                  <a:pt x="1486013" y="1040508"/>
                  <a:pt x="1486013" y="1040515"/>
                  <a:pt x="1486013" y="1040522"/>
                </a:cubicBezTo>
                <a:cubicBezTo>
                  <a:pt x="1486017" y="1040522"/>
                  <a:pt x="1486024" y="1040522"/>
                  <a:pt x="1486031" y="1040522"/>
                </a:cubicBezTo>
                <a:cubicBezTo>
                  <a:pt x="1486035" y="1040529"/>
                  <a:pt x="1486042" y="1040533"/>
                  <a:pt x="1486049" y="1040540"/>
                </a:cubicBezTo>
                <a:cubicBezTo>
                  <a:pt x="1486049" y="1040547"/>
                  <a:pt x="1486049" y="1040551"/>
                  <a:pt x="1486049" y="1040558"/>
                </a:cubicBezTo>
                <a:cubicBezTo>
                  <a:pt x="1486057" y="1040565"/>
                  <a:pt x="1486060" y="1040572"/>
                  <a:pt x="1486068" y="1040576"/>
                </a:cubicBezTo>
                <a:cubicBezTo>
                  <a:pt x="1486075" y="1040576"/>
                  <a:pt x="1486082" y="1040576"/>
                  <a:pt x="1486086" y="1040576"/>
                </a:cubicBezTo>
                <a:cubicBezTo>
                  <a:pt x="1486086" y="1040583"/>
                  <a:pt x="1486086" y="1040590"/>
                  <a:pt x="1486086" y="1040597"/>
                </a:cubicBezTo>
                <a:cubicBezTo>
                  <a:pt x="1486093" y="1040601"/>
                  <a:pt x="1486100" y="1040608"/>
                  <a:pt x="1486107" y="1040615"/>
                </a:cubicBezTo>
                <a:cubicBezTo>
                  <a:pt x="1486111" y="1040619"/>
                  <a:pt x="1486118" y="1040626"/>
                  <a:pt x="1486125" y="1040633"/>
                </a:cubicBezTo>
                <a:cubicBezTo>
                  <a:pt x="1486129" y="1040640"/>
                  <a:pt x="1486136" y="1040644"/>
                  <a:pt x="1486143" y="1040651"/>
                </a:cubicBezTo>
                <a:cubicBezTo>
                  <a:pt x="1486143" y="1040658"/>
                  <a:pt x="1486143" y="1040665"/>
                  <a:pt x="1486143" y="1040669"/>
                </a:cubicBezTo>
                <a:cubicBezTo>
                  <a:pt x="1486150" y="1040676"/>
                  <a:pt x="1486154" y="1040683"/>
                  <a:pt x="1486161" y="1040687"/>
                </a:cubicBezTo>
                <a:cubicBezTo>
                  <a:pt x="1486161" y="1040694"/>
                  <a:pt x="1486161" y="1040701"/>
                  <a:pt x="1486161" y="1040708"/>
                </a:cubicBezTo>
                <a:cubicBezTo>
                  <a:pt x="1486168" y="1040712"/>
                  <a:pt x="1486172" y="1040719"/>
                  <a:pt x="1486179" y="1040726"/>
                </a:cubicBezTo>
                <a:cubicBezTo>
                  <a:pt x="1486179" y="1040730"/>
                  <a:pt x="1486179" y="1040737"/>
                  <a:pt x="1486179" y="1040744"/>
                </a:cubicBezTo>
                <a:cubicBezTo>
                  <a:pt x="1486186" y="1040751"/>
                  <a:pt x="1486193" y="1040755"/>
                  <a:pt x="1486197" y="1040762"/>
                </a:cubicBezTo>
                <a:cubicBezTo>
                  <a:pt x="1486197" y="1040769"/>
                  <a:pt x="1486197" y="1040776"/>
                  <a:pt x="1486197" y="1040780"/>
                </a:cubicBezTo>
                <a:cubicBezTo>
                  <a:pt x="1486197" y="1040787"/>
                  <a:pt x="1486197" y="1040794"/>
                  <a:pt x="1486197" y="1040798"/>
                </a:cubicBezTo>
                <a:cubicBezTo>
                  <a:pt x="1486204" y="1040805"/>
                  <a:pt x="1486211" y="1040812"/>
                  <a:pt x="1486219" y="1040819"/>
                </a:cubicBezTo>
                <a:cubicBezTo>
                  <a:pt x="1486219" y="1040823"/>
                  <a:pt x="1486219" y="1040830"/>
                  <a:pt x="1486219" y="1040837"/>
                </a:cubicBezTo>
                <a:cubicBezTo>
                  <a:pt x="1486219" y="1040841"/>
                  <a:pt x="1486219" y="1040848"/>
                  <a:pt x="1486219" y="1040855"/>
                </a:cubicBezTo>
                <a:cubicBezTo>
                  <a:pt x="1486222" y="1040862"/>
                  <a:pt x="1486229" y="1040866"/>
                  <a:pt x="1486237" y="1040873"/>
                </a:cubicBezTo>
                <a:cubicBezTo>
                  <a:pt x="1486237" y="1040880"/>
                  <a:pt x="1486237" y="1040887"/>
                  <a:pt x="1486237" y="1040891"/>
                </a:cubicBezTo>
                <a:cubicBezTo>
                  <a:pt x="1486237" y="1040898"/>
                  <a:pt x="1486237" y="1040905"/>
                  <a:pt x="1486237" y="1040909"/>
                </a:cubicBezTo>
                <a:cubicBezTo>
                  <a:pt x="1486237" y="1040916"/>
                  <a:pt x="1486237" y="1040923"/>
                  <a:pt x="1486237" y="1040930"/>
                </a:cubicBezTo>
                <a:cubicBezTo>
                  <a:pt x="1486237" y="1040934"/>
                  <a:pt x="1486237" y="1040941"/>
                  <a:pt x="1486237" y="1040948"/>
                </a:cubicBezTo>
                <a:cubicBezTo>
                  <a:pt x="1486237" y="1040952"/>
                  <a:pt x="1486237" y="1040959"/>
                  <a:pt x="1486237" y="1040966"/>
                </a:cubicBezTo>
                <a:cubicBezTo>
                  <a:pt x="1486237" y="1040973"/>
                  <a:pt x="1486237" y="1040977"/>
                  <a:pt x="1486237" y="1040984"/>
                </a:cubicBezTo>
                <a:cubicBezTo>
                  <a:pt x="1486237" y="1040991"/>
                  <a:pt x="1486237" y="1040998"/>
                  <a:pt x="1486237" y="1041002"/>
                </a:cubicBezTo>
                <a:cubicBezTo>
                  <a:pt x="1486240" y="1041009"/>
                  <a:pt x="1486247" y="1041016"/>
                  <a:pt x="1486255" y="1041020"/>
                </a:cubicBezTo>
                <a:cubicBezTo>
                  <a:pt x="1486255" y="1041027"/>
                  <a:pt x="1486255" y="1041034"/>
                  <a:pt x="1486255" y="1041041"/>
                </a:cubicBezTo>
                <a:cubicBezTo>
                  <a:pt x="1486255" y="1041045"/>
                  <a:pt x="1486255" y="1041052"/>
                  <a:pt x="1486255" y="1041059"/>
                </a:cubicBezTo>
                <a:cubicBezTo>
                  <a:pt x="1486247" y="1041063"/>
                  <a:pt x="1486244" y="1041070"/>
                  <a:pt x="1486237" y="1041077"/>
                </a:cubicBezTo>
                <a:cubicBezTo>
                  <a:pt x="1486237" y="1041084"/>
                  <a:pt x="1486237" y="1041088"/>
                  <a:pt x="1486237" y="1041095"/>
                </a:cubicBezTo>
                <a:cubicBezTo>
                  <a:pt x="1486237" y="1041102"/>
                  <a:pt x="1486237" y="1041109"/>
                  <a:pt x="1486237" y="1041113"/>
                </a:cubicBezTo>
                <a:cubicBezTo>
                  <a:pt x="1486237" y="1041120"/>
                  <a:pt x="1486237" y="1041127"/>
                  <a:pt x="1486237" y="1041131"/>
                </a:cubicBezTo>
                <a:cubicBezTo>
                  <a:pt x="1486237" y="1041138"/>
                  <a:pt x="1486237" y="1041145"/>
                  <a:pt x="1486237" y="1041152"/>
                </a:cubicBezTo>
                <a:cubicBezTo>
                  <a:pt x="1486237" y="1041156"/>
                  <a:pt x="1486237" y="1041163"/>
                  <a:pt x="1486237" y="1041170"/>
                </a:cubicBezTo>
                <a:cubicBezTo>
                  <a:pt x="1486237" y="1041177"/>
                  <a:pt x="1486237" y="1041181"/>
                  <a:pt x="1486237" y="1041188"/>
                </a:cubicBezTo>
                <a:cubicBezTo>
                  <a:pt x="1486229" y="1041195"/>
                  <a:pt x="1486222" y="1041199"/>
                  <a:pt x="1486219" y="1041206"/>
                </a:cubicBezTo>
                <a:cubicBezTo>
                  <a:pt x="1486219" y="1041213"/>
                  <a:pt x="1486219" y="1041220"/>
                  <a:pt x="1486219" y="1041224"/>
                </a:cubicBezTo>
                <a:cubicBezTo>
                  <a:pt x="1486219" y="1041231"/>
                  <a:pt x="1486219" y="1041238"/>
                  <a:pt x="1486219" y="1041242"/>
                </a:cubicBezTo>
                <a:cubicBezTo>
                  <a:pt x="1486211" y="1041249"/>
                  <a:pt x="1486204" y="1041256"/>
                  <a:pt x="1486197" y="1041263"/>
                </a:cubicBezTo>
                <a:cubicBezTo>
                  <a:pt x="1486197" y="1041267"/>
                  <a:pt x="1486197" y="1041274"/>
                  <a:pt x="1486197" y="1041281"/>
                </a:cubicBezTo>
                <a:cubicBezTo>
                  <a:pt x="1486197" y="1041288"/>
                  <a:pt x="1486197" y="1041292"/>
                  <a:pt x="1486197" y="1041299"/>
                </a:cubicBezTo>
                <a:cubicBezTo>
                  <a:pt x="1486193" y="1041306"/>
                  <a:pt x="1486186" y="1041310"/>
                  <a:pt x="1486179" y="1041317"/>
                </a:cubicBezTo>
                <a:cubicBezTo>
                  <a:pt x="1486179" y="1041324"/>
                  <a:pt x="1486179" y="1041331"/>
                  <a:pt x="1486179" y="1041335"/>
                </a:cubicBezTo>
                <a:cubicBezTo>
                  <a:pt x="1486179" y="1041342"/>
                  <a:pt x="1486179" y="1041349"/>
                  <a:pt x="1486179" y="1041353"/>
                </a:cubicBezTo>
                <a:cubicBezTo>
                  <a:pt x="1486175" y="1041353"/>
                  <a:pt x="1486168" y="1041353"/>
                  <a:pt x="1486161" y="1041353"/>
                </a:cubicBezTo>
                <a:cubicBezTo>
                  <a:pt x="1486161" y="1041360"/>
                  <a:pt x="1486161" y="1041367"/>
                  <a:pt x="1486161" y="1041374"/>
                </a:cubicBezTo>
                <a:cubicBezTo>
                  <a:pt x="1486154" y="1041378"/>
                  <a:pt x="1486150" y="1041385"/>
                  <a:pt x="1486143" y="1041392"/>
                </a:cubicBezTo>
                <a:cubicBezTo>
                  <a:pt x="1486143" y="1041399"/>
                  <a:pt x="1486143" y="1041403"/>
                  <a:pt x="1486143" y="1041410"/>
                </a:cubicBezTo>
                <a:cubicBezTo>
                  <a:pt x="1486136" y="1041417"/>
                  <a:pt x="1486129" y="1041421"/>
                  <a:pt x="1486125" y="1041428"/>
                </a:cubicBezTo>
                <a:cubicBezTo>
                  <a:pt x="1486125" y="1041435"/>
                  <a:pt x="1486125" y="1041442"/>
                  <a:pt x="1486125" y="1041446"/>
                </a:cubicBezTo>
                <a:cubicBezTo>
                  <a:pt x="1486118" y="1041446"/>
                  <a:pt x="1486111" y="1041446"/>
                  <a:pt x="1486107" y="1041446"/>
                </a:cubicBezTo>
                <a:cubicBezTo>
                  <a:pt x="1486100" y="1041453"/>
                  <a:pt x="1486093" y="1041460"/>
                  <a:pt x="1486086" y="1041464"/>
                </a:cubicBezTo>
                <a:cubicBezTo>
                  <a:pt x="1486086" y="1041471"/>
                  <a:pt x="1486086" y="1041478"/>
                  <a:pt x="1486086" y="1041485"/>
                </a:cubicBezTo>
                <a:cubicBezTo>
                  <a:pt x="1486082" y="1041489"/>
                  <a:pt x="1486075" y="1041496"/>
                  <a:pt x="1486068" y="1041503"/>
                </a:cubicBezTo>
                <a:cubicBezTo>
                  <a:pt x="1486060" y="1041503"/>
                  <a:pt x="1486057" y="1041503"/>
                  <a:pt x="1486049" y="1041503"/>
                </a:cubicBezTo>
                <a:cubicBezTo>
                  <a:pt x="1486049" y="1041510"/>
                  <a:pt x="1486049" y="1041514"/>
                  <a:pt x="1486049" y="1041521"/>
                </a:cubicBezTo>
                <a:cubicBezTo>
                  <a:pt x="1486042" y="1041528"/>
                  <a:pt x="1486039" y="1041532"/>
                  <a:pt x="1486031" y="1041539"/>
                </a:cubicBezTo>
                <a:cubicBezTo>
                  <a:pt x="1486024" y="1041539"/>
                  <a:pt x="1486017" y="1041539"/>
                  <a:pt x="1486013" y="1041539"/>
                </a:cubicBezTo>
                <a:cubicBezTo>
                  <a:pt x="1486013" y="1041546"/>
                  <a:pt x="1486013" y="1041553"/>
                  <a:pt x="1486013" y="1041557"/>
                </a:cubicBezTo>
                <a:cubicBezTo>
                  <a:pt x="1486006" y="1041564"/>
                  <a:pt x="1485999" y="1041571"/>
                  <a:pt x="1485992" y="1041578"/>
                </a:cubicBezTo>
                <a:cubicBezTo>
                  <a:pt x="1485988" y="1041575"/>
                  <a:pt x="1485981" y="1041575"/>
                  <a:pt x="1485974" y="1041578"/>
                </a:cubicBezTo>
                <a:cubicBezTo>
                  <a:pt x="1485970" y="1041582"/>
                  <a:pt x="1485963" y="1041589"/>
                  <a:pt x="1485956" y="1041596"/>
                </a:cubicBezTo>
                <a:cubicBezTo>
                  <a:pt x="1485956" y="1041600"/>
                  <a:pt x="1485956" y="1041607"/>
                  <a:pt x="1485956" y="1041614"/>
                </a:cubicBezTo>
                <a:cubicBezTo>
                  <a:pt x="1485949" y="1041614"/>
                  <a:pt x="1485945" y="1041614"/>
                  <a:pt x="1485938" y="1041614"/>
                </a:cubicBezTo>
                <a:cubicBezTo>
                  <a:pt x="1485931" y="1041621"/>
                  <a:pt x="1485923" y="1041625"/>
                  <a:pt x="1485920" y="1041632"/>
                </a:cubicBezTo>
                <a:cubicBezTo>
                  <a:pt x="1485913" y="1041632"/>
                  <a:pt x="1485905" y="1041632"/>
                  <a:pt x="1485902" y="1041632"/>
                </a:cubicBezTo>
                <a:cubicBezTo>
                  <a:pt x="1485895" y="1041639"/>
                  <a:pt x="1485887" y="1041643"/>
                  <a:pt x="1485880" y="1041650"/>
                </a:cubicBezTo>
                <a:cubicBezTo>
                  <a:pt x="1485877" y="1041650"/>
                  <a:pt x="1485869" y="1041650"/>
                  <a:pt x="1485862" y="1041650"/>
                </a:cubicBezTo>
                <a:cubicBezTo>
                  <a:pt x="1485862" y="1041657"/>
                  <a:pt x="1485862" y="1041664"/>
                  <a:pt x="1485862" y="1041668"/>
                </a:cubicBezTo>
                <a:cubicBezTo>
                  <a:pt x="1485855" y="1041668"/>
                  <a:pt x="1485851" y="1041668"/>
                  <a:pt x="1485844" y="1041668"/>
                </a:cubicBezTo>
                <a:cubicBezTo>
                  <a:pt x="1485837" y="1041668"/>
                  <a:pt x="1485833" y="1041668"/>
                  <a:pt x="1485826" y="1041668"/>
                </a:cubicBezTo>
                <a:cubicBezTo>
                  <a:pt x="1485819" y="1041675"/>
                  <a:pt x="1485812" y="1041682"/>
                  <a:pt x="1485808" y="1041689"/>
                </a:cubicBezTo>
                <a:cubicBezTo>
                  <a:pt x="1485801" y="1041689"/>
                  <a:pt x="1485794" y="1041689"/>
                  <a:pt x="1485787" y="1041689"/>
                </a:cubicBezTo>
                <a:cubicBezTo>
                  <a:pt x="1485783" y="1041689"/>
                  <a:pt x="1485776" y="1041689"/>
                  <a:pt x="1485769" y="1041689"/>
                </a:cubicBezTo>
                <a:cubicBezTo>
                  <a:pt x="1485765" y="1041693"/>
                  <a:pt x="1485758" y="1041700"/>
                  <a:pt x="1485751" y="1041707"/>
                </a:cubicBezTo>
                <a:cubicBezTo>
                  <a:pt x="1485743" y="1041707"/>
                  <a:pt x="1485740" y="1041707"/>
                  <a:pt x="1485733" y="1041707"/>
                </a:cubicBezTo>
                <a:cubicBezTo>
                  <a:pt x="1485725" y="1041707"/>
                  <a:pt x="1485722" y="1041707"/>
                  <a:pt x="1485715" y="1041707"/>
                </a:cubicBezTo>
                <a:cubicBezTo>
                  <a:pt x="1485707" y="1041711"/>
                  <a:pt x="1485700" y="1041718"/>
                  <a:pt x="1485697" y="1041725"/>
                </a:cubicBezTo>
                <a:cubicBezTo>
                  <a:pt x="1485689" y="1041725"/>
                  <a:pt x="1485682" y="1041725"/>
                  <a:pt x="1485675" y="1041725"/>
                </a:cubicBezTo>
                <a:cubicBezTo>
                  <a:pt x="1485671" y="1041725"/>
                  <a:pt x="1485664" y="1041725"/>
                  <a:pt x="1485657" y="1041725"/>
                </a:cubicBezTo>
                <a:cubicBezTo>
                  <a:pt x="1485653" y="1041725"/>
                  <a:pt x="1485646" y="1041725"/>
                  <a:pt x="1485639" y="1041725"/>
                </a:cubicBezTo>
                <a:cubicBezTo>
                  <a:pt x="1485632" y="1041725"/>
                  <a:pt x="1485628" y="1041725"/>
                  <a:pt x="1485621" y="1041725"/>
                </a:cubicBezTo>
                <a:cubicBezTo>
                  <a:pt x="1485614" y="1041725"/>
                  <a:pt x="1485607" y="1041725"/>
                  <a:pt x="1485603" y="1041725"/>
                </a:cubicBezTo>
                <a:cubicBezTo>
                  <a:pt x="1485596" y="1041725"/>
                  <a:pt x="1485589" y="1041725"/>
                  <a:pt x="1485585" y="1041725"/>
                </a:cubicBezTo>
                <a:cubicBezTo>
                  <a:pt x="1485578" y="1041732"/>
                  <a:pt x="1485571" y="1041736"/>
                  <a:pt x="1485563" y="1041743"/>
                </a:cubicBezTo>
                <a:cubicBezTo>
                  <a:pt x="1485560" y="1041743"/>
                  <a:pt x="1485553" y="1041743"/>
                  <a:pt x="1485545" y="1041743"/>
                </a:cubicBezTo>
                <a:close/>
                <a:moveTo>
                  <a:pt x="1575899" y="1042108"/>
                </a:moveTo>
                <a:lnTo>
                  <a:pt x="1575895" y="1042094"/>
                </a:lnTo>
                <a:cubicBezTo>
                  <a:pt x="1575117" y="1042094"/>
                  <a:pt x="1574484" y="1041467"/>
                  <a:pt x="1574484" y="1040690"/>
                </a:cubicBezTo>
                <a:cubicBezTo>
                  <a:pt x="1574484" y="1040690"/>
                  <a:pt x="1574484" y="1040690"/>
                  <a:pt x="1574484" y="1040687"/>
                </a:cubicBezTo>
                <a:cubicBezTo>
                  <a:pt x="1574480" y="1039914"/>
                  <a:pt x="1575114" y="1039284"/>
                  <a:pt x="1575891" y="1039284"/>
                </a:cubicBezTo>
                <a:cubicBezTo>
                  <a:pt x="1575891" y="1039284"/>
                  <a:pt x="1575895" y="1039284"/>
                  <a:pt x="1575895" y="1039284"/>
                </a:cubicBezTo>
                <a:cubicBezTo>
                  <a:pt x="1576036" y="1039280"/>
                  <a:pt x="1576172" y="1039302"/>
                  <a:pt x="1576306" y="1039341"/>
                </a:cubicBezTo>
                <a:cubicBezTo>
                  <a:pt x="1576374" y="1039359"/>
                  <a:pt x="1576442" y="1039384"/>
                  <a:pt x="1576511" y="1039416"/>
                </a:cubicBezTo>
                <a:cubicBezTo>
                  <a:pt x="1576543" y="1039430"/>
                  <a:pt x="1576572" y="1039448"/>
                  <a:pt x="1576604" y="1039470"/>
                </a:cubicBezTo>
                <a:cubicBezTo>
                  <a:pt x="1576637" y="1039488"/>
                  <a:pt x="1576666" y="1039506"/>
                  <a:pt x="1576698" y="1039527"/>
                </a:cubicBezTo>
                <a:cubicBezTo>
                  <a:pt x="1576716" y="1039538"/>
                  <a:pt x="1576738" y="1039549"/>
                  <a:pt x="1576756" y="1039563"/>
                </a:cubicBezTo>
                <a:cubicBezTo>
                  <a:pt x="1576795" y="1039592"/>
                  <a:pt x="1576831" y="1039620"/>
                  <a:pt x="1576867" y="1039656"/>
                </a:cubicBezTo>
                <a:cubicBezTo>
                  <a:pt x="1576885" y="1039670"/>
                  <a:pt x="1576907" y="1039688"/>
                  <a:pt x="1576925" y="1039710"/>
                </a:cubicBezTo>
                <a:cubicBezTo>
                  <a:pt x="1576957" y="1039742"/>
                  <a:pt x="1576990" y="1039781"/>
                  <a:pt x="1577018" y="1039821"/>
                </a:cubicBezTo>
                <a:cubicBezTo>
                  <a:pt x="1577029" y="1039838"/>
                  <a:pt x="1577044" y="1039856"/>
                  <a:pt x="1577054" y="1039878"/>
                </a:cubicBezTo>
                <a:cubicBezTo>
                  <a:pt x="1577076" y="1039906"/>
                  <a:pt x="1577094" y="1039939"/>
                  <a:pt x="1577112" y="1039971"/>
                </a:cubicBezTo>
                <a:cubicBezTo>
                  <a:pt x="1577134" y="1040000"/>
                  <a:pt x="1577152" y="1040032"/>
                  <a:pt x="1577170" y="1040064"/>
                </a:cubicBezTo>
                <a:cubicBezTo>
                  <a:pt x="1577206" y="1040128"/>
                  <a:pt x="1577238" y="1040196"/>
                  <a:pt x="1577263" y="1040268"/>
                </a:cubicBezTo>
                <a:cubicBezTo>
                  <a:pt x="1577303" y="1040404"/>
                  <a:pt x="1577325" y="1040547"/>
                  <a:pt x="1577321" y="1040690"/>
                </a:cubicBezTo>
                <a:cubicBezTo>
                  <a:pt x="1577321" y="1040715"/>
                  <a:pt x="1577321" y="1040741"/>
                  <a:pt x="1577321" y="1040766"/>
                </a:cubicBezTo>
                <a:cubicBezTo>
                  <a:pt x="1577314" y="1040898"/>
                  <a:pt x="1577289" y="1041030"/>
                  <a:pt x="1577245" y="1041156"/>
                </a:cubicBezTo>
                <a:cubicBezTo>
                  <a:pt x="1577224" y="1041213"/>
                  <a:pt x="1577198" y="1041270"/>
                  <a:pt x="1577170" y="1041324"/>
                </a:cubicBezTo>
                <a:cubicBezTo>
                  <a:pt x="1577152" y="1041356"/>
                  <a:pt x="1577134" y="1041388"/>
                  <a:pt x="1577112" y="1041417"/>
                </a:cubicBezTo>
                <a:cubicBezTo>
                  <a:pt x="1577094" y="1041449"/>
                  <a:pt x="1577076" y="1041481"/>
                  <a:pt x="1577054" y="1041510"/>
                </a:cubicBezTo>
                <a:cubicBezTo>
                  <a:pt x="1577044" y="1041528"/>
                  <a:pt x="1577029" y="1041549"/>
                  <a:pt x="1577018" y="1041567"/>
                </a:cubicBezTo>
                <a:cubicBezTo>
                  <a:pt x="1577000" y="1041585"/>
                  <a:pt x="1576979" y="1041607"/>
                  <a:pt x="1576961" y="1041625"/>
                </a:cubicBezTo>
                <a:cubicBezTo>
                  <a:pt x="1576936" y="1041650"/>
                  <a:pt x="1576910" y="1041675"/>
                  <a:pt x="1576885" y="1041700"/>
                </a:cubicBezTo>
                <a:cubicBezTo>
                  <a:pt x="1576867" y="1041718"/>
                  <a:pt x="1576846" y="1041739"/>
                  <a:pt x="1576828" y="1041757"/>
                </a:cubicBezTo>
                <a:cubicBezTo>
                  <a:pt x="1576810" y="1041768"/>
                  <a:pt x="1576792" y="1041782"/>
                  <a:pt x="1576774" y="1041793"/>
                </a:cubicBezTo>
                <a:cubicBezTo>
                  <a:pt x="1576727" y="1041832"/>
                  <a:pt x="1576676" y="1041872"/>
                  <a:pt x="1576626" y="1041904"/>
                </a:cubicBezTo>
                <a:cubicBezTo>
                  <a:pt x="1576594" y="1041918"/>
                  <a:pt x="1576565" y="1041929"/>
                  <a:pt x="1576532" y="1041940"/>
                </a:cubicBezTo>
                <a:cubicBezTo>
                  <a:pt x="1576468" y="1041975"/>
                  <a:pt x="1576399" y="1042008"/>
                  <a:pt x="1576327" y="1042033"/>
                </a:cubicBezTo>
                <a:cubicBezTo>
                  <a:pt x="1576190" y="1042079"/>
                  <a:pt x="1576043" y="1042104"/>
                  <a:pt x="1575899" y="1042108"/>
                </a:cubicBezTo>
                <a:close/>
                <a:moveTo>
                  <a:pt x="1666414" y="1042777"/>
                </a:moveTo>
                <a:cubicBezTo>
                  <a:pt x="1664938" y="1042673"/>
                  <a:pt x="1663793" y="1041456"/>
                  <a:pt x="1663789" y="1039985"/>
                </a:cubicBezTo>
                <a:cubicBezTo>
                  <a:pt x="1663789" y="1038435"/>
                  <a:pt x="1665049" y="1037175"/>
                  <a:pt x="1666608" y="1037172"/>
                </a:cubicBezTo>
                <a:cubicBezTo>
                  <a:pt x="1666612" y="1037172"/>
                  <a:pt x="1666616" y="1037172"/>
                  <a:pt x="1666619" y="1037172"/>
                </a:cubicBezTo>
                <a:cubicBezTo>
                  <a:pt x="1668178" y="1037172"/>
                  <a:pt x="1669442" y="1038425"/>
                  <a:pt x="1669446" y="1039978"/>
                </a:cubicBezTo>
                <a:cubicBezTo>
                  <a:pt x="1669446" y="1039978"/>
                  <a:pt x="1669446" y="1039982"/>
                  <a:pt x="1669446" y="1039985"/>
                </a:cubicBezTo>
                <a:cubicBezTo>
                  <a:pt x="1669438" y="1041532"/>
                  <a:pt x="1668175" y="1042781"/>
                  <a:pt x="1666619" y="1042777"/>
                </a:cubicBezTo>
                <a:cubicBezTo>
                  <a:pt x="1666551" y="1042781"/>
                  <a:pt x="1666482" y="1042781"/>
                  <a:pt x="1666414" y="1042777"/>
                </a:cubicBezTo>
                <a:close/>
                <a:moveTo>
                  <a:pt x="1757023" y="1043482"/>
                </a:moveTo>
                <a:cubicBezTo>
                  <a:pt x="1754812" y="1043318"/>
                  <a:pt x="1753098" y="1041489"/>
                  <a:pt x="1753098" y="1039284"/>
                </a:cubicBezTo>
                <a:cubicBezTo>
                  <a:pt x="1753095" y="1036957"/>
                  <a:pt x="1754989" y="1035067"/>
                  <a:pt x="1757329" y="1035063"/>
                </a:cubicBezTo>
                <a:cubicBezTo>
                  <a:pt x="1757333" y="1035063"/>
                  <a:pt x="1757336" y="1035063"/>
                  <a:pt x="1757340" y="1035063"/>
                </a:cubicBezTo>
                <a:cubicBezTo>
                  <a:pt x="1759680" y="1035060"/>
                  <a:pt x="1761578" y="1036943"/>
                  <a:pt x="1761581" y="1039269"/>
                </a:cubicBezTo>
                <a:cubicBezTo>
                  <a:pt x="1761581" y="1039273"/>
                  <a:pt x="1761581" y="1039276"/>
                  <a:pt x="1761581" y="1039284"/>
                </a:cubicBezTo>
                <a:cubicBezTo>
                  <a:pt x="1761574" y="1041607"/>
                  <a:pt x="1759676" y="1043486"/>
                  <a:pt x="1757340" y="1043482"/>
                </a:cubicBezTo>
                <a:cubicBezTo>
                  <a:pt x="1757235" y="1043486"/>
                  <a:pt x="1757127" y="1043486"/>
                  <a:pt x="1757023" y="1043482"/>
                </a:cubicBezTo>
                <a:close/>
                <a:moveTo>
                  <a:pt x="1848417" y="1044535"/>
                </a:moveTo>
                <a:cubicBezTo>
                  <a:pt x="1844906" y="1044542"/>
                  <a:pt x="1842058" y="1041718"/>
                  <a:pt x="1842051" y="1038228"/>
                </a:cubicBezTo>
                <a:cubicBezTo>
                  <a:pt x="1842047" y="1034738"/>
                  <a:pt x="1844888" y="1031906"/>
                  <a:pt x="1848395" y="1031903"/>
                </a:cubicBezTo>
                <a:cubicBezTo>
                  <a:pt x="1848402" y="1031903"/>
                  <a:pt x="1848410" y="1031903"/>
                  <a:pt x="1848417" y="1031903"/>
                </a:cubicBezTo>
                <a:cubicBezTo>
                  <a:pt x="1851924" y="1031906"/>
                  <a:pt x="1854764" y="1034738"/>
                  <a:pt x="1854761" y="1038228"/>
                </a:cubicBezTo>
                <a:cubicBezTo>
                  <a:pt x="1854754" y="1041711"/>
                  <a:pt x="1851916" y="1044531"/>
                  <a:pt x="1848417" y="1044535"/>
                </a:cubicBezTo>
                <a:close/>
                <a:moveTo>
                  <a:pt x="1939472" y="1045591"/>
                </a:moveTo>
                <a:cubicBezTo>
                  <a:pt x="1934799" y="1045587"/>
                  <a:pt x="1931011" y="1041822"/>
                  <a:pt x="1931007" y="1037172"/>
                </a:cubicBezTo>
                <a:cubicBezTo>
                  <a:pt x="1931011" y="1032525"/>
                  <a:pt x="1934799" y="1028760"/>
                  <a:pt x="1939472" y="1028756"/>
                </a:cubicBezTo>
                <a:cubicBezTo>
                  <a:pt x="1944153" y="1028749"/>
                  <a:pt x="1947951" y="1032515"/>
                  <a:pt x="1947958" y="1037168"/>
                </a:cubicBezTo>
                <a:cubicBezTo>
                  <a:pt x="1947958" y="1037168"/>
                  <a:pt x="1947958" y="1037172"/>
                  <a:pt x="1947958" y="1037172"/>
                </a:cubicBezTo>
                <a:cubicBezTo>
                  <a:pt x="1947955" y="1041825"/>
                  <a:pt x="1944156" y="1045594"/>
                  <a:pt x="1939479" y="1045591"/>
                </a:cubicBezTo>
                <a:cubicBezTo>
                  <a:pt x="1939476" y="1045591"/>
                  <a:pt x="1939476" y="1045591"/>
                  <a:pt x="1939472" y="1045591"/>
                </a:cubicBezTo>
                <a:close/>
                <a:moveTo>
                  <a:pt x="2030715" y="1046829"/>
                </a:moveTo>
                <a:cubicBezTo>
                  <a:pt x="2024673" y="1046829"/>
                  <a:pt x="2019773" y="1041958"/>
                  <a:pt x="2019777" y="1035947"/>
                </a:cubicBezTo>
                <a:cubicBezTo>
                  <a:pt x="2019777" y="1035944"/>
                  <a:pt x="2019777" y="1035937"/>
                  <a:pt x="2019777" y="1035933"/>
                </a:cubicBezTo>
                <a:cubicBezTo>
                  <a:pt x="2019777" y="1029927"/>
                  <a:pt x="2024673" y="1025059"/>
                  <a:pt x="2030715" y="1025059"/>
                </a:cubicBezTo>
                <a:cubicBezTo>
                  <a:pt x="2036760" y="1025048"/>
                  <a:pt x="2041664" y="1029912"/>
                  <a:pt x="2041675" y="1035919"/>
                </a:cubicBezTo>
                <a:cubicBezTo>
                  <a:pt x="2041675" y="1035926"/>
                  <a:pt x="2041675" y="1035930"/>
                  <a:pt x="2041675" y="1035933"/>
                </a:cubicBezTo>
                <a:cubicBezTo>
                  <a:pt x="2041682" y="1041943"/>
                  <a:pt x="2036792" y="1046819"/>
                  <a:pt x="2030747" y="1046829"/>
                </a:cubicBezTo>
                <a:cubicBezTo>
                  <a:pt x="2030736" y="1046829"/>
                  <a:pt x="2030726" y="1046829"/>
                  <a:pt x="2030715" y="1046829"/>
                </a:cubicBezTo>
                <a:close/>
                <a:moveTo>
                  <a:pt x="2121792" y="1047882"/>
                </a:moveTo>
                <a:cubicBezTo>
                  <a:pt x="2114576" y="1047885"/>
                  <a:pt x="2108729" y="1042072"/>
                  <a:pt x="2108729" y="1034899"/>
                </a:cubicBezTo>
                <a:cubicBezTo>
                  <a:pt x="2108729" y="1027725"/>
                  <a:pt x="2114576" y="1021912"/>
                  <a:pt x="2121788" y="1021912"/>
                </a:cubicBezTo>
                <a:cubicBezTo>
                  <a:pt x="2121792" y="1021912"/>
                  <a:pt x="2121792" y="1021912"/>
                  <a:pt x="2121792" y="1021912"/>
                </a:cubicBezTo>
                <a:cubicBezTo>
                  <a:pt x="2129003" y="1021912"/>
                  <a:pt x="2134851" y="1027725"/>
                  <a:pt x="2134854" y="1034895"/>
                </a:cubicBezTo>
                <a:cubicBezTo>
                  <a:pt x="2134854" y="1034895"/>
                  <a:pt x="2134854" y="1034899"/>
                  <a:pt x="2134854" y="1034899"/>
                </a:cubicBezTo>
                <a:cubicBezTo>
                  <a:pt x="2134854" y="1042069"/>
                  <a:pt x="2129007" y="1047882"/>
                  <a:pt x="2121792" y="1047882"/>
                </a:cubicBezTo>
                <a:close/>
                <a:moveTo>
                  <a:pt x="2212865" y="1048920"/>
                </a:moveTo>
                <a:cubicBezTo>
                  <a:pt x="2204487" y="1048920"/>
                  <a:pt x="2197693" y="1042172"/>
                  <a:pt x="2197686" y="1033843"/>
                </a:cubicBezTo>
                <a:cubicBezTo>
                  <a:pt x="2197682" y="1025510"/>
                  <a:pt x="2204476" y="1018751"/>
                  <a:pt x="2212858" y="1018748"/>
                </a:cubicBezTo>
                <a:cubicBezTo>
                  <a:pt x="2212862" y="1018748"/>
                  <a:pt x="2212865" y="1018748"/>
                  <a:pt x="2212865" y="1018748"/>
                </a:cubicBezTo>
                <a:cubicBezTo>
                  <a:pt x="2221251" y="1018748"/>
                  <a:pt x="2228048" y="1025502"/>
                  <a:pt x="2228048" y="1033836"/>
                </a:cubicBezTo>
                <a:cubicBezTo>
                  <a:pt x="2228048" y="1033839"/>
                  <a:pt x="2228048" y="1033839"/>
                  <a:pt x="2228048" y="1033843"/>
                </a:cubicBezTo>
                <a:cubicBezTo>
                  <a:pt x="2228041" y="1042172"/>
                  <a:pt x="2221247" y="1048920"/>
                  <a:pt x="2212865" y="1048920"/>
                </a:cubicBezTo>
                <a:close/>
                <a:moveTo>
                  <a:pt x="2303942" y="1049972"/>
                </a:moveTo>
                <a:cubicBezTo>
                  <a:pt x="2294390" y="1049979"/>
                  <a:pt x="2286646" y="1042283"/>
                  <a:pt x="2286638" y="1032790"/>
                </a:cubicBezTo>
                <a:cubicBezTo>
                  <a:pt x="2286635" y="1023290"/>
                  <a:pt x="2294376" y="1015591"/>
                  <a:pt x="2303928" y="1015587"/>
                </a:cubicBezTo>
                <a:cubicBezTo>
                  <a:pt x="2303931" y="1015587"/>
                  <a:pt x="2303939" y="1015587"/>
                  <a:pt x="2303942" y="1015587"/>
                </a:cubicBezTo>
                <a:cubicBezTo>
                  <a:pt x="2313494" y="1015591"/>
                  <a:pt x="2321231" y="1023294"/>
                  <a:pt x="2321228" y="1032790"/>
                </a:cubicBezTo>
                <a:cubicBezTo>
                  <a:pt x="2321221" y="1042276"/>
                  <a:pt x="2313487" y="1049969"/>
                  <a:pt x="2303942" y="1049972"/>
                </a:cubicBezTo>
                <a:close/>
                <a:moveTo>
                  <a:pt x="2395001" y="1051028"/>
                </a:moveTo>
                <a:cubicBezTo>
                  <a:pt x="2384283" y="1051025"/>
                  <a:pt x="2375598" y="1042387"/>
                  <a:pt x="2375595" y="1031734"/>
                </a:cubicBezTo>
                <a:cubicBezTo>
                  <a:pt x="2375588" y="1021074"/>
                  <a:pt x="2384276" y="1012430"/>
                  <a:pt x="2394998" y="1012423"/>
                </a:cubicBezTo>
                <a:cubicBezTo>
                  <a:pt x="2394998" y="1012423"/>
                  <a:pt x="2394998" y="1012423"/>
                  <a:pt x="2395001" y="1012423"/>
                </a:cubicBezTo>
                <a:cubicBezTo>
                  <a:pt x="2405723" y="1012416"/>
                  <a:pt x="2414418" y="1021053"/>
                  <a:pt x="2414425" y="1031713"/>
                </a:cubicBezTo>
                <a:cubicBezTo>
                  <a:pt x="2414425" y="1031720"/>
                  <a:pt x="2414425" y="1031727"/>
                  <a:pt x="2414425" y="1031734"/>
                </a:cubicBezTo>
                <a:cubicBezTo>
                  <a:pt x="2414418" y="1042394"/>
                  <a:pt x="2405723" y="1051032"/>
                  <a:pt x="2395001" y="1051028"/>
                </a:cubicBezTo>
                <a:close/>
                <a:moveTo>
                  <a:pt x="2486075" y="1052084"/>
                </a:moveTo>
                <a:lnTo>
                  <a:pt x="2486075" y="1052081"/>
                </a:lnTo>
                <a:cubicBezTo>
                  <a:pt x="2474186" y="1052081"/>
                  <a:pt x="2464551" y="1042498"/>
                  <a:pt x="2464548" y="1030682"/>
                </a:cubicBezTo>
                <a:cubicBezTo>
                  <a:pt x="2464551" y="1018862"/>
                  <a:pt x="2474186" y="1009280"/>
                  <a:pt x="2486075" y="1009280"/>
                </a:cubicBezTo>
                <a:cubicBezTo>
                  <a:pt x="2497963" y="1009280"/>
                  <a:pt x="2507598" y="1018862"/>
                  <a:pt x="2507601" y="1030682"/>
                </a:cubicBezTo>
                <a:cubicBezTo>
                  <a:pt x="2507598" y="1042498"/>
                  <a:pt x="2497963" y="1052081"/>
                  <a:pt x="2486075" y="1052084"/>
                </a:cubicBezTo>
                <a:close/>
                <a:moveTo>
                  <a:pt x="2577317" y="1053323"/>
                </a:moveTo>
                <a:cubicBezTo>
                  <a:pt x="2564064" y="1053319"/>
                  <a:pt x="2553317" y="1042638"/>
                  <a:pt x="2553317" y="1029458"/>
                </a:cubicBezTo>
                <a:cubicBezTo>
                  <a:pt x="2553306" y="1016281"/>
                  <a:pt x="2564046" y="1005589"/>
                  <a:pt x="2577303" y="1005579"/>
                </a:cubicBezTo>
                <a:cubicBezTo>
                  <a:pt x="2577306" y="1005579"/>
                  <a:pt x="2577313" y="1005579"/>
                  <a:pt x="2577317" y="1005579"/>
                </a:cubicBezTo>
                <a:cubicBezTo>
                  <a:pt x="2590574" y="1005579"/>
                  <a:pt x="2601321" y="1016264"/>
                  <a:pt x="2601318" y="1029443"/>
                </a:cubicBezTo>
                <a:cubicBezTo>
                  <a:pt x="2601318" y="1029451"/>
                  <a:pt x="2601318" y="1029454"/>
                  <a:pt x="2601318" y="1029458"/>
                </a:cubicBezTo>
                <a:cubicBezTo>
                  <a:pt x="2601318" y="1042638"/>
                  <a:pt x="2590574" y="1053323"/>
                  <a:pt x="2577317" y="1053323"/>
                </a:cubicBezTo>
                <a:close/>
                <a:moveTo>
                  <a:pt x="2668394" y="1054375"/>
                </a:moveTo>
                <a:cubicBezTo>
                  <a:pt x="2653967" y="1054375"/>
                  <a:pt x="2642273" y="1042752"/>
                  <a:pt x="2642269" y="1028409"/>
                </a:cubicBezTo>
                <a:cubicBezTo>
                  <a:pt x="2642269" y="1028405"/>
                  <a:pt x="2642269" y="1028405"/>
                  <a:pt x="2642269" y="1028405"/>
                </a:cubicBezTo>
                <a:cubicBezTo>
                  <a:pt x="2642269" y="1014062"/>
                  <a:pt x="2653963" y="1002436"/>
                  <a:pt x="2668391" y="1002432"/>
                </a:cubicBezTo>
                <a:cubicBezTo>
                  <a:pt x="2668391" y="1002432"/>
                  <a:pt x="2668391" y="1002432"/>
                  <a:pt x="2668394" y="1002432"/>
                </a:cubicBezTo>
                <a:cubicBezTo>
                  <a:pt x="2682821" y="1002432"/>
                  <a:pt x="2694515" y="1014059"/>
                  <a:pt x="2694515" y="1028402"/>
                </a:cubicBezTo>
                <a:cubicBezTo>
                  <a:pt x="2694515" y="1028402"/>
                  <a:pt x="2694515" y="1028405"/>
                  <a:pt x="2694515" y="1028405"/>
                </a:cubicBezTo>
                <a:cubicBezTo>
                  <a:pt x="2694515" y="1042749"/>
                  <a:pt x="2682821" y="1054375"/>
                  <a:pt x="2668398" y="1054375"/>
                </a:cubicBezTo>
                <a:cubicBezTo>
                  <a:pt x="2668394" y="1054375"/>
                  <a:pt x="2668394" y="1054375"/>
                  <a:pt x="2668394" y="1054375"/>
                </a:cubicBezTo>
                <a:close/>
                <a:moveTo>
                  <a:pt x="2759468" y="1055413"/>
                </a:moveTo>
                <a:cubicBezTo>
                  <a:pt x="2743877" y="1055413"/>
                  <a:pt x="2731233" y="1042852"/>
                  <a:pt x="2731226" y="1027349"/>
                </a:cubicBezTo>
                <a:cubicBezTo>
                  <a:pt x="2731222" y="1011846"/>
                  <a:pt x="2743863" y="999275"/>
                  <a:pt x="2759460" y="999271"/>
                </a:cubicBezTo>
                <a:cubicBezTo>
                  <a:pt x="2759464" y="999271"/>
                  <a:pt x="2759468" y="999271"/>
                  <a:pt x="2759468" y="999271"/>
                </a:cubicBezTo>
                <a:cubicBezTo>
                  <a:pt x="2775061" y="999279"/>
                  <a:pt x="2787699" y="1011850"/>
                  <a:pt x="2787695" y="1027349"/>
                </a:cubicBezTo>
                <a:cubicBezTo>
                  <a:pt x="2787688" y="1042845"/>
                  <a:pt x="2775054" y="1055402"/>
                  <a:pt x="2759468" y="1055413"/>
                </a:cubicBezTo>
                <a:close/>
                <a:moveTo>
                  <a:pt x="2850527" y="1056466"/>
                </a:moveTo>
                <a:cubicBezTo>
                  <a:pt x="2833770" y="1056462"/>
                  <a:pt x="2820185" y="1042956"/>
                  <a:pt x="2820182" y="1026297"/>
                </a:cubicBezTo>
                <a:cubicBezTo>
                  <a:pt x="2820175" y="1009631"/>
                  <a:pt x="2833763" y="996114"/>
                  <a:pt x="2850527" y="996107"/>
                </a:cubicBezTo>
                <a:cubicBezTo>
                  <a:pt x="2867290" y="996104"/>
                  <a:pt x="2880886" y="1009613"/>
                  <a:pt x="2880893" y="1026279"/>
                </a:cubicBezTo>
                <a:cubicBezTo>
                  <a:pt x="2880893" y="1026286"/>
                  <a:pt x="2880893" y="1026290"/>
                  <a:pt x="2880893" y="1026297"/>
                </a:cubicBezTo>
                <a:cubicBezTo>
                  <a:pt x="2880886" y="1042963"/>
                  <a:pt x="2867290" y="1056469"/>
                  <a:pt x="2850527" y="1056466"/>
                </a:cubicBezTo>
                <a:close/>
                <a:moveTo>
                  <a:pt x="2941603" y="1057522"/>
                </a:moveTo>
                <a:cubicBezTo>
                  <a:pt x="2923673" y="1057518"/>
                  <a:pt x="2909138" y="1043067"/>
                  <a:pt x="2909135" y="1025241"/>
                </a:cubicBezTo>
                <a:cubicBezTo>
                  <a:pt x="2909128" y="1007411"/>
                  <a:pt x="2923662" y="992950"/>
                  <a:pt x="2941596" y="992943"/>
                </a:cubicBezTo>
                <a:cubicBezTo>
                  <a:pt x="2941600" y="992943"/>
                  <a:pt x="2941600" y="992943"/>
                  <a:pt x="2941603" y="992943"/>
                </a:cubicBezTo>
                <a:cubicBezTo>
                  <a:pt x="2959537" y="992950"/>
                  <a:pt x="2974072" y="1007408"/>
                  <a:pt x="2974069" y="1025237"/>
                </a:cubicBezTo>
                <a:cubicBezTo>
                  <a:pt x="2974069" y="1025241"/>
                  <a:pt x="2974069" y="1025241"/>
                  <a:pt x="2974069" y="1025241"/>
                </a:cubicBezTo>
                <a:cubicBezTo>
                  <a:pt x="2974065" y="1043067"/>
                  <a:pt x="2959530" y="1057518"/>
                  <a:pt x="2941603" y="1057522"/>
                </a:cubicBezTo>
                <a:close/>
                <a:moveTo>
                  <a:pt x="3032677" y="1058574"/>
                </a:moveTo>
                <a:cubicBezTo>
                  <a:pt x="3013576" y="1058574"/>
                  <a:pt x="2998091" y="1043178"/>
                  <a:pt x="2998091" y="1024189"/>
                </a:cubicBezTo>
                <a:cubicBezTo>
                  <a:pt x="2998091" y="1005196"/>
                  <a:pt x="3013576" y="989803"/>
                  <a:pt x="3032677" y="989800"/>
                </a:cubicBezTo>
                <a:cubicBezTo>
                  <a:pt x="3051777" y="989803"/>
                  <a:pt x="3067263" y="1005196"/>
                  <a:pt x="3067266" y="1024189"/>
                </a:cubicBezTo>
                <a:cubicBezTo>
                  <a:pt x="3067263" y="1043178"/>
                  <a:pt x="3051777" y="1058574"/>
                  <a:pt x="3032677" y="1058574"/>
                </a:cubicBezTo>
                <a:close/>
                <a:moveTo>
                  <a:pt x="3123736" y="1059630"/>
                </a:moveTo>
                <a:cubicBezTo>
                  <a:pt x="3103462" y="1059630"/>
                  <a:pt x="3087026" y="1043289"/>
                  <a:pt x="3087026" y="1023133"/>
                </a:cubicBezTo>
                <a:cubicBezTo>
                  <a:pt x="3087026" y="1002976"/>
                  <a:pt x="3103462" y="986639"/>
                  <a:pt x="3123736" y="986636"/>
                </a:cubicBezTo>
                <a:cubicBezTo>
                  <a:pt x="3144010" y="986628"/>
                  <a:pt x="3160453" y="1002958"/>
                  <a:pt x="3160464" y="1023118"/>
                </a:cubicBezTo>
                <a:cubicBezTo>
                  <a:pt x="3160464" y="1023122"/>
                  <a:pt x="3160464" y="1023129"/>
                  <a:pt x="3160464" y="1023133"/>
                </a:cubicBezTo>
                <a:cubicBezTo>
                  <a:pt x="3160460" y="1043289"/>
                  <a:pt x="3144024" y="1059630"/>
                  <a:pt x="3123750" y="1059630"/>
                </a:cubicBezTo>
                <a:cubicBezTo>
                  <a:pt x="3123747" y="1059630"/>
                  <a:pt x="3123739" y="1059630"/>
                  <a:pt x="3123736" y="1059630"/>
                </a:cubicBezTo>
                <a:close/>
                <a:moveTo>
                  <a:pt x="3214996" y="1060850"/>
                </a:moveTo>
                <a:cubicBezTo>
                  <a:pt x="3193361" y="1060850"/>
                  <a:pt x="3175820" y="1043422"/>
                  <a:pt x="3175813" y="1021912"/>
                </a:cubicBezTo>
                <a:cubicBezTo>
                  <a:pt x="3175809" y="1000399"/>
                  <a:pt x="3193351" y="982956"/>
                  <a:pt x="3214993" y="982956"/>
                </a:cubicBezTo>
                <a:cubicBezTo>
                  <a:pt x="3214993" y="982956"/>
                  <a:pt x="3214993" y="982956"/>
                  <a:pt x="3214996" y="982956"/>
                </a:cubicBezTo>
                <a:cubicBezTo>
                  <a:pt x="3236635" y="982956"/>
                  <a:pt x="3254180" y="1000395"/>
                  <a:pt x="3254180" y="1021908"/>
                </a:cubicBezTo>
                <a:cubicBezTo>
                  <a:pt x="3254180" y="1021908"/>
                  <a:pt x="3254180" y="1021912"/>
                  <a:pt x="3254180" y="1021912"/>
                </a:cubicBezTo>
                <a:cubicBezTo>
                  <a:pt x="3254169" y="1043422"/>
                  <a:pt x="3236632" y="1060850"/>
                  <a:pt x="3214996" y="1060850"/>
                </a:cubicBezTo>
                <a:close/>
                <a:moveTo>
                  <a:pt x="3306052" y="1061906"/>
                </a:moveTo>
                <a:cubicBezTo>
                  <a:pt x="3283254" y="1061899"/>
                  <a:pt x="3264773" y="1043525"/>
                  <a:pt x="3264765" y="1020860"/>
                </a:cubicBezTo>
                <a:cubicBezTo>
                  <a:pt x="3264765" y="998183"/>
                  <a:pt x="3283247" y="979799"/>
                  <a:pt x="3306052" y="979791"/>
                </a:cubicBezTo>
                <a:cubicBezTo>
                  <a:pt x="3328861" y="979791"/>
                  <a:pt x="3347356" y="998169"/>
                  <a:pt x="3347360" y="1020845"/>
                </a:cubicBezTo>
                <a:cubicBezTo>
                  <a:pt x="3347360" y="1020849"/>
                  <a:pt x="3347360" y="1020856"/>
                  <a:pt x="3347360" y="1020860"/>
                </a:cubicBezTo>
                <a:cubicBezTo>
                  <a:pt x="3347352" y="1043533"/>
                  <a:pt x="3328861" y="1061906"/>
                  <a:pt x="3306052" y="1061906"/>
                </a:cubicBezTo>
                <a:close/>
                <a:moveTo>
                  <a:pt x="4437230" y="1067863"/>
                </a:moveTo>
                <a:cubicBezTo>
                  <a:pt x="4439499" y="1064670"/>
                  <a:pt x="4442127" y="1061713"/>
                  <a:pt x="4445007" y="1059039"/>
                </a:cubicBezTo>
                <a:cubicBezTo>
                  <a:pt x="4444539" y="1058656"/>
                  <a:pt x="4444071" y="1058266"/>
                  <a:pt x="4443639" y="1057872"/>
                </a:cubicBezTo>
                <a:cubicBezTo>
                  <a:pt x="4440759" y="1060403"/>
                  <a:pt x="4437698" y="1062687"/>
                  <a:pt x="4434458" y="1064698"/>
                </a:cubicBezTo>
                <a:cubicBezTo>
                  <a:pt x="4435394" y="1065719"/>
                  <a:pt x="4436331" y="1066771"/>
                  <a:pt x="4437230" y="1067863"/>
                </a:cubicBezTo>
                <a:close/>
                <a:moveTo>
                  <a:pt x="4346787" y="1072244"/>
                </a:moveTo>
                <a:cubicBezTo>
                  <a:pt x="4349775" y="1067784"/>
                  <a:pt x="4353376" y="1063771"/>
                  <a:pt x="4357481" y="1060331"/>
                </a:cubicBezTo>
                <a:cubicBezTo>
                  <a:pt x="4355788" y="1058982"/>
                  <a:pt x="4354132" y="1057550"/>
                  <a:pt x="4352584" y="1056040"/>
                </a:cubicBezTo>
                <a:cubicBezTo>
                  <a:pt x="4348912" y="1059480"/>
                  <a:pt x="4344879" y="1062486"/>
                  <a:pt x="4340486" y="1064996"/>
                </a:cubicBezTo>
                <a:cubicBezTo>
                  <a:pt x="4342791" y="1067222"/>
                  <a:pt x="4344915" y="1069649"/>
                  <a:pt x="4346787" y="1072244"/>
                </a:cubicBezTo>
                <a:close/>
                <a:moveTo>
                  <a:pt x="4255300" y="1077463"/>
                </a:moveTo>
                <a:cubicBezTo>
                  <a:pt x="4258900" y="1071092"/>
                  <a:pt x="4263725" y="1065511"/>
                  <a:pt x="4269522" y="1061055"/>
                </a:cubicBezTo>
                <a:cubicBezTo>
                  <a:pt x="4266677" y="1058975"/>
                  <a:pt x="4264013" y="1056666"/>
                  <a:pt x="4261529" y="1054153"/>
                </a:cubicBezTo>
                <a:cubicBezTo>
                  <a:pt x="4256776" y="1058921"/>
                  <a:pt x="4251267" y="1062891"/>
                  <a:pt x="4245254" y="1065919"/>
                </a:cubicBezTo>
                <a:cubicBezTo>
                  <a:pt x="4249143" y="1069248"/>
                  <a:pt x="4252527" y="1073139"/>
                  <a:pt x="4255300" y="1077463"/>
                </a:cubicBezTo>
                <a:close/>
                <a:moveTo>
                  <a:pt x="4164496" y="1083198"/>
                </a:moveTo>
                <a:cubicBezTo>
                  <a:pt x="4168457" y="1074753"/>
                  <a:pt x="4174685" y="1067544"/>
                  <a:pt x="4182463" y="1062329"/>
                </a:cubicBezTo>
                <a:cubicBezTo>
                  <a:pt x="4178034" y="1059454"/>
                  <a:pt x="4174001" y="1056036"/>
                  <a:pt x="4170437" y="1052156"/>
                </a:cubicBezTo>
                <a:cubicBezTo>
                  <a:pt x="4164748" y="1058270"/>
                  <a:pt x="4157836" y="1063145"/>
                  <a:pt x="4150166" y="1066474"/>
                </a:cubicBezTo>
                <a:cubicBezTo>
                  <a:pt x="4156143" y="1070909"/>
                  <a:pt x="4161040" y="1076626"/>
                  <a:pt x="4164496" y="1083198"/>
                </a:cubicBezTo>
                <a:close/>
                <a:moveTo>
                  <a:pt x="4073549" y="1089523"/>
                </a:moveTo>
                <a:cubicBezTo>
                  <a:pt x="4077473" y="1078526"/>
                  <a:pt x="4085214" y="1069266"/>
                  <a:pt x="4095368" y="1063385"/>
                </a:cubicBezTo>
                <a:cubicBezTo>
                  <a:pt x="4089283" y="1059873"/>
                  <a:pt x="4083918" y="1055349"/>
                  <a:pt x="4079418" y="1050012"/>
                </a:cubicBezTo>
                <a:cubicBezTo>
                  <a:pt x="4072793" y="1057736"/>
                  <a:pt x="4064260" y="1063610"/>
                  <a:pt x="4054646" y="1067047"/>
                </a:cubicBezTo>
                <a:cubicBezTo>
                  <a:pt x="4063180" y="1072366"/>
                  <a:pt x="4069805" y="1080234"/>
                  <a:pt x="4073549" y="1089523"/>
                </a:cubicBezTo>
                <a:close/>
                <a:moveTo>
                  <a:pt x="3982601" y="1098013"/>
                </a:moveTo>
                <a:cubicBezTo>
                  <a:pt x="3985518" y="1083341"/>
                  <a:pt x="3995239" y="1070895"/>
                  <a:pt x="4008813" y="1064441"/>
                </a:cubicBezTo>
                <a:cubicBezTo>
                  <a:pt x="4000784" y="1060485"/>
                  <a:pt x="3993763" y="1054758"/>
                  <a:pt x="3988326" y="1047699"/>
                </a:cubicBezTo>
                <a:cubicBezTo>
                  <a:pt x="3980729" y="1057421"/>
                  <a:pt x="3970144" y="1064394"/>
                  <a:pt x="3958190" y="1067548"/>
                </a:cubicBezTo>
                <a:cubicBezTo>
                  <a:pt x="3970540" y="1073522"/>
                  <a:pt x="3979505" y="1084715"/>
                  <a:pt x="3982601" y="1098013"/>
                </a:cubicBezTo>
                <a:close/>
                <a:moveTo>
                  <a:pt x="1935490" y="1131217"/>
                </a:moveTo>
                <a:cubicBezTo>
                  <a:pt x="1935144" y="1131164"/>
                  <a:pt x="1934889" y="1130863"/>
                  <a:pt x="1934896" y="1130512"/>
                </a:cubicBezTo>
                <a:cubicBezTo>
                  <a:pt x="1934896" y="1130126"/>
                  <a:pt x="1935209" y="1129811"/>
                  <a:pt x="1935602" y="1129811"/>
                </a:cubicBezTo>
                <a:cubicBezTo>
                  <a:pt x="1935609" y="1129811"/>
                  <a:pt x="1935616" y="1129811"/>
                  <a:pt x="1935620" y="1129811"/>
                </a:cubicBezTo>
                <a:cubicBezTo>
                  <a:pt x="1935627" y="1129811"/>
                  <a:pt x="1935634" y="1129811"/>
                  <a:pt x="1935641" y="1129811"/>
                </a:cubicBezTo>
                <a:cubicBezTo>
                  <a:pt x="1935645" y="1129818"/>
                  <a:pt x="1935652" y="1129821"/>
                  <a:pt x="1935659" y="1129829"/>
                </a:cubicBezTo>
                <a:cubicBezTo>
                  <a:pt x="1935666" y="1129829"/>
                  <a:pt x="1935670" y="1129829"/>
                  <a:pt x="1935677" y="1129829"/>
                </a:cubicBezTo>
                <a:cubicBezTo>
                  <a:pt x="1935684" y="1129829"/>
                  <a:pt x="1935688" y="1129829"/>
                  <a:pt x="1935695" y="1129829"/>
                </a:cubicBezTo>
                <a:cubicBezTo>
                  <a:pt x="1935702" y="1129829"/>
                  <a:pt x="1935710" y="1129829"/>
                  <a:pt x="1935713" y="1129829"/>
                </a:cubicBezTo>
                <a:cubicBezTo>
                  <a:pt x="1935721" y="1129829"/>
                  <a:pt x="1935728" y="1129829"/>
                  <a:pt x="1935735" y="1129829"/>
                </a:cubicBezTo>
                <a:cubicBezTo>
                  <a:pt x="1935739" y="1129829"/>
                  <a:pt x="1935746" y="1129829"/>
                  <a:pt x="1935753" y="1129829"/>
                </a:cubicBezTo>
                <a:cubicBezTo>
                  <a:pt x="1935757" y="1129836"/>
                  <a:pt x="1935764" y="1129843"/>
                  <a:pt x="1935771" y="1129846"/>
                </a:cubicBezTo>
                <a:cubicBezTo>
                  <a:pt x="1935778" y="1129846"/>
                  <a:pt x="1935782" y="1129846"/>
                  <a:pt x="1935789" y="1129846"/>
                </a:cubicBezTo>
                <a:cubicBezTo>
                  <a:pt x="1935796" y="1129846"/>
                  <a:pt x="1935800" y="1129846"/>
                  <a:pt x="1935807" y="1129846"/>
                </a:cubicBezTo>
                <a:cubicBezTo>
                  <a:pt x="1935814" y="1129854"/>
                  <a:pt x="1935821" y="1129861"/>
                  <a:pt x="1935825" y="1129864"/>
                </a:cubicBezTo>
                <a:cubicBezTo>
                  <a:pt x="1935832" y="1129864"/>
                  <a:pt x="1935839" y="1129864"/>
                  <a:pt x="1935846" y="1129864"/>
                </a:cubicBezTo>
                <a:cubicBezTo>
                  <a:pt x="1935850" y="1129864"/>
                  <a:pt x="1935857" y="1129864"/>
                  <a:pt x="1935864" y="1129864"/>
                </a:cubicBezTo>
                <a:cubicBezTo>
                  <a:pt x="1935868" y="1129872"/>
                  <a:pt x="1935875" y="1129879"/>
                  <a:pt x="1935882" y="1129886"/>
                </a:cubicBezTo>
                <a:cubicBezTo>
                  <a:pt x="1935890" y="1129886"/>
                  <a:pt x="1935893" y="1129886"/>
                  <a:pt x="1935900" y="1129886"/>
                </a:cubicBezTo>
                <a:cubicBezTo>
                  <a:pt x="1935908" y="1129886"/>
                  <a:pt x="1935915" y="1129886"/>
                  <a:pt x="1935918" y="1129886"/>
                </a:cubicBezTo>
                <a:cubicBezTo>
                  <a:pt x="1935918" y="1129889"/>
                  <a:pt x="1935918" y="1129897"/>
                  <a:pt x="1935918" y="1129904"/>
                </a:cubicBezTo>
                <a:cubicBezTo>
                  <a:pt x="1935926" y="1129904"/>
                  <a:pt x="1935933" y="1129904"/>
                  <a:pt x="1935936" y="1129904"/>
                </a:cubicBezTo>
                <a:cubicBezTo>
                  <a:pt x="1935944" y="1129911"/>
                  <a:pt x="1935951" y="1129914"/>
                  <a:pt x="1935958" y="1129922"/>
                </a:cubicBezTo>
                <a:cubicBezTo>
                  <a:pt x="1935962" y="1129922"/>
                  <a:pt x="1935969" y="1129922"/>
                  <a:pt x="1935976" y="1129922"/>
                </a:cubicBezTo>
                <a:cubicBezTo>
                  <a:pt x="1935983" y="1129929"/>
                  <a:pt x="1935987" y="1129932"/>
                  <a:pt x="1935994" y="1129940"/>
                </a:cubicBezTo>
                <a:cubicBezTo>
                  <a:pt x="1936001" y="1129940"/>
                  <a:pt x="1936005" y="1129940"/>
                  <a:pt x="1936012" y="1129940"/>
                </a:cubicBezTo>
                <a:cubicBezTo>
                  <a:pt x="1936012" y="1129947"/>
                  <a:pt x="1936012" y="1129954"/>
                  <a:pt x="1936012" y="1129957"/>
                </a:cubicBezTo>
                <a:cubicBezTo>
                  <a:pt x="1936019" y="1129965"/>
                  <a:pt x="1936027" y="1129972"/>
                  <a:pt x="1936030" y="1129975"/>
                </a:cubicBezTo>
                <a:cubicBezTo>
                  <a:pt x="1936037" y="1129975"/>
                  <a:pt x="1936045" y="1129975"/>
                  <a:pt x="1936052" y="1129975"/>
                </a:cubicBezTo>
                <a:cubicBezTo>
                  <a:pt x="1936055" y="1129982"/>
                  <a:pt x="1936063" y="1129990"/>
                  <a:pt x="1936070" y="1129997"/>
                </a:cubicBezTo>
                <a:cubicBezTo>
                  <a:pt x="1936070" y="1130000"/>
                  <a:pt x="1936070" y="1130008"/>
                  <a:pt x="1936070" y="1130015"/>
                </a:cubicBezTo>
                <a:cubicBezTo>
                  <a:pt x="1936073" y="1130015"/>
                  <a:pt x="1936081" y="1130015"/>
                  <a:pt x="1936088" y="1130015"/>
                </a:cubicBezTo>
                <a:cubicBezTo>
                  <a:pt x="1936095" y="1130022"/>
                  <a:pt x="1936099" y="1130025"/>
                  <a:pt x="1936106" y="1130033"/>
                </a:cubicBezTo>
                <a:cubicBezTo>
                  <a:pt x="1936106" y="1130040"/>
                  <a:pt x="1936106" y="1130043"/>
                  <a:pt x="1936106" y="1130051"/>
                </a:cubicBezTo>
                <a:cubicBezTo>
                  <a:pt x="1936113" y="1130051"/>
                  <a:pt x="1936120" y="1130051"/>
                  <a:pt x="1936124" y="1130051"/>
                </a:cubicBezTo>
                <a:cubicBezTo>
                  <a:pt x="1936131" y="1130058"/>
                  <a:pt x="1936138" y="1130065"/>
                  <a:pt x="1936142" y="1130068"/>
                </a:cubicBezTo>
                <a:cubicBezTo>
                  <a:pt x="1936142" y="1130076"/>
                  <a:pt x="1936142" y="1130083"/>
                  <a:pt x="1936142" y="1130086"/>
                </a:cubicBezTo>
                <a:cubicBezTo>
                  <a:pt x="1936149" y="1130093"/>
                  <a:pt x="1936156" y="1130101"/>
                  <a:pt x="1936163" y="1130108"/>
                </a:cubicBezTo>
                <a:cubicBezTo>
                  <a:pt x="1936167" y="1130108"/>
                  <a:pt x="1936174" y="1130108"/>
                  <a:pt x="1936181" y="1130108"/>
                </a:cubicBezTo>
                <a:cubicBezTo>
                  <a:pt x="1936181" y="1130111"/>
                  <a:pt x="1936181" y="1130119"/>
                  <a:pt x="1936181" y="1130126"/>
                </a:cubicBezTo>
                <a:cubicBezTo>
                  <a:pt x="1936185" y="1130133"/>
                  <a:pt x="1936192" y="1130136"/>
                  <a:pt x="1936199" y="1130144"/>
                </a:cubicBezTo>
                <a:cubicBezTo>
                  <a:pt x="1936199" y="1130151"/>
                  <a:pt x="1936199" y="1130154"/>
                  <a:pt x="1936199" y="1130161"/>
                </a:cubicBezTo>
                <a:cubicBezTo>
                  <a:pt x="1936206" y="1130169"/>
                  <a:pt x="1936210" y="1130176"/>
                  <a:pt x="1936217" y="1130179"/>
                </a:cubicBezTo>
                <a:cubicBezTo>
                  <a:pt x="1936217" y="1130187"/>
                  <a:pt x="1936217" y="1130194"/>
                  <a:pt x="1936217" y="1130201"/>
                </a:cubicBezTo>
                <a:cubicBezTo>
                  <a:pt x="1936225" y="1130201"/>
                  <a:pt x="1936232" y="1130201"/>
                  <a:pt x="1936235" y="1130201"/>
                </a:cubicBezTo>
                <a:cubicBezTo>
                  <a:pt x="1936235" y="1130204"/>
                  <a:pt x="1936235" y="1130212"/>
                  <a:pt x="1936235" y="1130219"/>
                </a:cubicBezTo>
                <a:cubicBezTo>
                  <a:pt x="1936235" y="1130222"/>
                  <a:pt x="1936235" y="1130229"/>
                  <a:pt x="1936235" y="1130237"/>
                </a:cubicBezTo>
                <a:cubicBezTo>
                  <a:pt x="1936243" y="1130244"/>
                  <a:pt x="1936250" y="1130247"/>
                  <a:pt x="1936257" y="1130255"/>
                </a:cubicBezTo>
                <a:cubicBezTo>
                  <a:pt x="1936253" y="1130262"/>
                  <a:pt x="1936253" y="1130265"/>
                  <a:pt x="1936257" y="1130272"/>
                </a:cubicBezTo>
                <a:cubicBezTo>
                  <a:pt x="1936253" y="1130280"/>
                  <a:pt x="1936253" y="1130287"/>
                  <a:pt x="1936257" y="1130290"/>
                </a:cubicBezTo>
                <a:cubicBezTo>
                  <a:pt x="1936261" y="1130298"/>
                  <a:pt x="1936268" y="1130305"/>
                  <a:pt x="1936275" y="1130312"/>
                </a:cubicBezTo>
                <a:cubicBezTo>
                  <a:pt x="1936275" y="1130315"/>
                  <a:pt x="1936275" y="1130323"/>
                  <a:pt x="1936275" y="1130330"/>
                </a:cubicBezTo>
                <a:cubicBezTo>
                  <a:pt x="1936275" y="1130333"/>
                  <a:pt x="1936275" y="1130340"/>
                  <a:pt x="1936275" y="1130348"/>
                </a:cubicBezTo>
                <a:cubicBezTo>
                  <a:pt x="1936279" y="1130355"/>
                  <a:pt x="1936286" y="1130358"/>
                  <a:pt x="1936293" y="1130366"/>
                </a:cubicBezTo>
                <a:cubicBezTo>
                  <a:pt x="1936293" y="1130373"/>
                  <a:pt x="1936293" y="1130376"/>
                  <a:pt x="1936293" y="1130383"/>
                </a:cubicBezTo>
                <a:cubicBezTo>
                  <a:pt x="1936293" y="1130391"/>
                  <a:pt x="1936293" y="1130398"/>
                  <a:pt x="1936293" y="1130401"/>
                </a:cubicBezTo>
                <a:cubicBezTo>
                  <a:pt x="1936293" y="1130408"/>
                  <a:pt x="1936293" y="1130416"/>
                  <a:pt x="1936293" y="1130423"/>
                </a:cubicBezTo>
                <a:cubicBezTo>
                  <a:pt x="1936293" y="1130426"/>
                  <a:pt x="1936293" y="1130434"/>
                  <a:pt x="1936293" y="1130441"/>
                </a:cubicBezTo>
                <a:cubicBezTo>
                  <a:pt x="1936293" y="1130444"/>
                  <a:pt x="1936293" y="1130451"/>
                  <a:pt x="1936293" y="1130459"/>
                </a:cubicBezTo>
                <a:cubicBezTo>
                  <a:pt x="1936293" y="1130466"/>
                  <a:pt x="1936293" y="1130469"/>
                  <a:pt x="1936293" y="1130476"/>
                </a:cubicBezTo>
                <a:cubicBezTo>
                  <a:pt x="1936300" y="1130484"/>
                  <a:pt x="1936304" y="1130491"/>
                  <a:pt x="1936311" y="1130494"/>
                </a:cubicBezTo>
                <a:cubicBezTo>
                  <a:pt x="1936311" y="1130502"/>
                  <a:pt x="1936311" y="1130509"/>
                  <a:pt x="1936311" y="1130512"/>
                </a:cubicBezTo>
                <a:cubicBezTo>
                  <a:pt x="1936311" y="1130519"/>
                  <a:pt x="1936311" y="1130527"/>
                  <a:pt x="1936311" y="1130534"/>
                </a:cubicBezTo>
                <a:cubicBezTo>
                  <a:pt x="1936304" y="1130537"/>
                  <a:pt x="1936300" y="1130544"/>
                  <a:pt x="1936293" y="1130552"/>
                </a:cubicBezTo>
                <a:cubicBezTo>
                  <a:pt x="1936293" y="1130555"/>
                  <a:pt x="1936293" y="1130562"/>
                  <a:pt x="1936293" y="1130570"/>
                </a:cubicBezTo>
                <a:cubicBezTo>
                  <a:pt x="1936293" y="1130577"/>
                  <a:pt x="1936293" y="1130580"/>
                  <a:pt x="1936293" y="1130587"/>
                </a:cubicBezTo>
                <a:cubicBezTo>
                  <a:pt x="1936293" y="1130595"/>
                  <a:pt x="1936293" y="1130602"/>
                  <a:pt x="1936293" y="1130605"/>
                </a:cubicBezTo>
                <a:cubicBezTo>
                  <a:pt x="1936293" y="1130612"/>
                  <a:pt x="1936293" y="1130620"/>
                  <a:pt x="1936293" y="1130623"/>
                </a:cubicBezTo>
                <a:cubicBezTo>
                  <a:pt x="1936293" y="1130630"/>
                  <a:pt x="1936293" y="1130638"/>
                  <a:pt x="1936293" y="1130645"/>
                </a:cubicBezTo>
                <a:cubicBezTo>
                  <a:pt x="1936293" y="1130648"/>
                  <a:pt x="1936293" y="1130655"/>
                  <a:pt x="1936293" y="1130663"/>
                </a:cubicBezTo>
                <a:cubicBezTo>
                  <a:pt x="1936293" y="1130666"/>
                  <a:pt x="1936293" y="1130673"/>
                  <a:pt x="1936293" y="1130680"/>
                </a:cubicBezTo>
                <a:cubicBezTo>
                  <a:pt x="1936286" y="1130688"/>
                  <a:pt x="1936279" y="1130691"/>
                  <a:pt x="1936275" y="1130698"/>
                </a:cubicBezTo>
                <a:cubicBezTo>
                  <a:pt x="1936275" y="1130706"/>
                  <a:pt x="1936275" y="1130713"/>
                  <a:pt x="1936275" y="1130716"/>
                </a:cubicBezTo>
                <a:cubicBezTo>
                  <a:pt x="1936275" y="1130723"/>
                  <a:pt x="1936275" y="1130731"/>
                  <a:pt x="1936275" y="1130734"/>
                </a:cubicBezTo>
                <a:cubicBezTo>
                  <a:pt x="1936268" y="1130741"/>
                  <a:pt x="1936261" y="1130749"/>
                  <a:pt x="1936257" y="1130756"/>
                </a:cubicBezTo>
                <a:cubicBezTo>
                  <a:pt x="1936253" y="1130759"/>
                  <a:pt x="1936253" y="1130766"/>
                  <a:pt x="1936257" y="1130774"/>
                </a:cubicBezTo>
                <a:cubicBezTo>
                  <a:pt x="1936253" y="1130777"/>
                  <a:pt x="1936253" y="1130784"/>
                  <a:pt x="1936257" y="1130791"/>
                </a:cubicBezTo>
                <a:cubicBezTo>
                  <a:pt x="1936250" y="1130799"/>
                  <a:pt x="1936243" y="1130802"/>
                  <a:pt x="1936235" y="1130809"/>
                </a:cubicBezTo>
                <a:cubicBezTo>
                  <a:pt x="1936235" y="1130817"/>
                  <a:pt x="1936235" y="1130824"/>
                  <a:pt x="1936235" y="1130827"/>
                </a:cubicBezTo>
                <a:cubicBezTo>
                  <a:pt x="1936232" y="1130834"/>
                  <a:pt x="1936225" y="1130842"/>
                  <a:pt x="1936217" y="1130845"/>
                </a:cubicBezTo>
                <a:cubicBezTo>
                  <a:pt x="1936217" y="1130852"/>
                  <a:pt x="1936217" y="1130859"/>
                  <a:pt x="1936217" y="1130867"/>
                </a:cubicBezTo>
                <a:cubicBezTo>
                  <a:pt x="1936210" y="1130870"/>
                  <a:pt x="1936206" y="1130877"/>
                  <a:pt x="1936199" y="1130885"/>
                </a:cubicBezTo>
                <a:cubicBezTo>
                  <a:pt x="1936199" y="1130888"/>
                  <a:pt x="1936199" y="1130895"/>
                  <a:pt x="1936199" y="1130902"/>
                </a:cubicBezTo>
                <a:cubicBezTo>
                  <a:pt x="1936192" y="1130910"/>
                  <a:pt x="1936188" y="1130913"/>
                  <a:pt x="1936181" y="1130920"/>
                </a:cubicBezTo>
                <a:cubicBezTo>
                  <a:pt x="1936174" y="1130927"/>
                  <a:pt x="1936167" y="1130935"/>
                  <a:pt x="1936163" y="1130938"/>
                </a:cubicBezTo>
                <a:cubicBezTo>
                  <a:pt x="1936156" y="1130945"/>
                  <a:pt x="1936149" y="1130953"/>
                  <a:pt x="1936142" y="1130956"/>
                </a:cubicBezTo>
                <a:cubicBezTo>
                  <a:pt x="1936142" y="1130963"/>
                  <a:pt x="1936142" y="1130970"/>
                  <a:pt x="1936142" y="1130978"/>
                </a:cubicBezTo>
                <a:cubicBezTo>
                  <a:pt x="1936138" y="1130978"/>
                  <a:pt x="1936131" y="1130978"/>
                  <a:pt x="1936124" y="1130978"/>
                </a:cubicBezTo>
                <a:cubicBezTo>
                  <a:pt x="1936120" y="1130981"/>
                  <a:pt x="1936113" y="1130988"/>
                  <a:pt x="1936106" y="1130995"/>
                </a:cubicBezTo>
                <a:cubicBezTo>
                  <a:pt x="1936106" y="1130999"/>
                  <a:pt x="1936106" y="1131006"/>
                  <a:pt x="1936106" y="1131013"/>
                </a:cubicBezTo>
                <a:cubicBezTo>
                  <a:pt x="1936099" y="1131021"/>
                  <a:pt x="1936095" y="1131024"/>
                  <a:pt x="1936088" y="1131031"/>
                </a:cubicBezTo>
                <a:cubicBezTo>
                  <a:pt x="1936081" y="1131031"/>
                  <a:pt x="1936073" y="1131031"/>
                  <a:pt x="1936070" y="1131031"/>
                </a:cubicBezTo>
                <a:cubicBezTo>
                  <a:pt x="1936070" y="1131038"/>
                  <a:pt x="1936070" y="1131046"/>
                  <a:pt x="1936070" y="1131049"/>
                </a:cubicBezTo>
                <a:cubicBezTo>
                  <a:pt x="1936063" y="1131056"/>
                  <a:pt x="1936055" y="1131063"/>
                  <a:pt x="1936052" y="1131067"/>
                </a:cubicBezTo>
                <a:cubicBezTo>
                  <a:pt x="1936045" y="1131067"/>
                  <a:pt x="1936037" y="1131067"/>
                  <a:pt x="1936030" y="1131067"/>
                </a:cubicBezTo>
                <a:cubicBezTo>
                  <a:pt x="1936027" y="1131074"/>
                  <a:pt x="1936019" y="1131081"/>
                  <a:pt x="1936012" y="1131089"/>
                </a:cubicBezTo>
                <a:cubicBezTo>
                  <a:pt x="1936005" y="1131092"/>
                  <a:pt x="1936001" y="1131099"/>
                  <a:pt x="1935994" y="1131106"/>
                </a:cubicBezTo>
                <a:cubicBezTo>
                  <a:pt x="1935987" y="1131106"/>
                  <a:pt x="1935983" y="1131106"/>
                  <a:pt x="1935976" y="1131106"/>
                </a:cubicBezTo>
                <a:cubicBezTo>
                  <a:pt x="1935969" y="1131110"/>
                  <a:pt x="1935962" y="1131117"/>
                  <a:pt x="1935958" y="1131124"/>
                </a:cubicBezTo>
                <a:cubicBezTo>
                  <a:pt x="1935951" y="1131124"/>
                  <a:pt x="1935944" y="1131124"/>
                  <a:pt x="1935936" y="1131124"/>
                </a:cubicBezTo>
                <a:cubicBezTo>
                  <a:pt x="1935933" y="1131131"/>
                  <a:pt x="1935926" y="1131135"/>
                  <a:pt x="1935918" y="1131142"/>
                </a:cubicBezTo>
                <a:cubicBezTo>
                  <a:pt x="1935915" y="1131149"/>
                  <a:pt x="1935908" y="1131157"/>
                  <a:pt x="1935900" y="1131160"/>
                </a:cubicBezTo>
                <a:cubicBezTo>
                  <a:pt x="1935893" y="1131160"/>
                  <a:pt x="1935890" y="1131160"/>
                  <a:pt x="1935882" y="1131160"/>
                </a:cubicBezTo>
                <a:cubicBezTo>
                  <a:pt x="1935875" y="1131167"/>
                  <a:pt x="1935868" y="1131175"/>
                  <a:pt x="1935864" y="1131178"/>
                </a:cubicBezTo>
                <a:cubicBezTo>
                  <a:pt x="1935857" y="1131178"/>
                  <a:pt x="1935850" y="1131178"/>
                  <a:pt x="1935846" y="1131178"/>
                </a:cubicBezTo>
                <a:cubicBezTo>
                  <a:pt x="1935839" y="1131178"/>
                  <a:pt x="1935832" y="1131178"/>
                  <a:pt x="1935825" y="1131178"/>
                </a:cubicBezTo>
                <a:cubicBezTo>
                  <a:pt x="1935821" y="1131185"/>
                  <a:pt x="1935814" y="1131192"/>
                  <a:pt x="1935807" y="1131200"/>
                </a:cubicBezTo>
                <a:cubicBezTo>
                  <a:pt x="1935803" y="1131200"/>
                  <a:pt x="1935796" y="1131200"/>
                  <a:pt x="1935789" y="1131200"/>
                </a:cubicBezTo>
                <a:cubicBezTo>
                  <a:pt x="1935782" y="1131200"/>
                  <a:pt x="1935778" y="1131200"/>
                  <a:pt x="1935771" y="1131200"/>
                </a:cubicBezTo>
                <a:cubicBezTo>
                  <a:pt x="1935764" y="1131200"/>
                  <a:pt x="1935757" y="1131200"/>
                  <a:pt x="1935753" y="1131200"/>
                </a:cubicBezTo>
                <a:cubicBezTo>
                  <a:pt x="1935746" y="1131203"/>
                  <a:pt x="1935739" y="1131210"/>
                  <a:pt x="1935735" y="1131217"/>
                </a:cubicBezTo>
                <a:cubicBezTo>
                  <a:pt x="1935728" y="1131217"/>
                  <a:pt x="1935721" y="1131217"/>
                  <a:pt x="1935713" y="1131217"/>
                </a:cubicBezTo>
                <a:cubicBezTo>
                  <a:pt x="1935710" y="1131217"/>
                  <a:pt x="1935702" y="1131217"/>
                  <a:pt x="1935695" y="1131217"/>
                </a:cubicBezTo>
                <a:cubicBezTo>
                  <a:pt x="1935688" y="1131217"/>
                  <a:pt x="1935684" y="1131217"/>
                  <a:pt x="1935677" y="1131217"/>
                </a:cubicBezTo>
                <a:cubicBezTo>
                  <a:pt x="1935670" y="1131217"/>
                  <a:pt x="1935666" y="1131217"/>
                  <a:pt x="1935659" y="1131217"/>
                </a:cubicBezTo>
                <a:cubicBezTo>
                  <a:pt x="1935652" y="1131217"/>
                  <a:pt x="1935645" y="1131217"/>
                  <a:pt x="1935641" y="1131217"/>
                </a:cubicBezTo>
                <a:cubicBezTo>
                  <a:pt x="1935634" y="1131217"/>
                  <a:pt x="1935627" y="1131217"/>
                  <a:pt x="1935620" y="1131217"/>
                </a:cubicBezTo>
                <a:cubicBezTo>
                  <a:pt x="1935616" y="1131217"/>
                  <a:pt x="1935609" y="1131217"/>
                  <a:pt x="1935602" y="1131217"/>
                </a:cubicBezTo>
                <a:cubicBezTo>
                  <a:pt x="1935566" y="1131221"/>
                  <a:pt x="1935530" y="1131221"/>
                  <a:pt x="1935490" y="1131217"/>
                </a:cubicBezTo>
                <a:close/>
                <a:moveTo>
                  <a:pt x="2025854" y="1131586"/>
                </a:moveTo>
                <a:lnTo>
                  <a:pt x="2025858" y="1131568"/>
                </a:lnTo>
                <a:cubicBezTo>
                  <a:pt x="2025116" y="1131518"/>
                  <a:pt x="2024536" y="1130902"/>
                  <a:pt x="2024540" y="1130161"/>
                </a:cubicBezTo>
                <a:cubicBezTo>
                  <a:pt x="2024547" y="1129392"/>
                  <a:pt x="2025177" y="1128773"/>
                  <a:pt x="2025951" y="1128773"/>
                </a:cubicBezTo>
                <a:cubicBezTo>
                  <a:pt x="2026092" y="1128773"/>
                  <a:pt x="2026229" y="1128794"/>
                  <a:pt x="2026362" y="1128830"/>
                </a:cubicBezTo>
                <a:cubicBezTo>
                  <a:pt x="2026434" y="1128851"/>
                  <a:pt x="2026502" y="1128876"/>
                  <a:pt x="2026567" y="1128905"/>
                </a:cubicBezTo>
                <a:cubicBezTo>
                  <a:pt x="2026599" y="1128916"/>
                  <a:pt x="2026628" y="1128930"/>
                  <a:pt x="2026661" y="1128941"/>
                </a:cubicBezTo>
                <a:cubicBezTo>
                  <a:pt x="2026711" y="1128977"/>
                  <a:pt x="2026761" y="1129012"/>
                  <a:pt x="2026808" y="1129052"/>
                </a:cubicBezTo>
                <a:cubicBezTo>
                  <a:pt x="2026826" y="1129066"/>
                  <a:pt x="2026848" y="1129077"/>
                  <a:pt x="2026866" y="1129088"/>
                </a:cubicBezTo>
                <a:cubicBezTo>
                  <a:pt x="2026884" y="1129109"/>
                  <a:pt x="2026905" y="1129127"/>
                  <a:pt x="2026923" y="1129145"/>
                </a:cubicBezTo>
                <a:cubicBezTo>
                  <a:pt x="2026949" y="1129170"/>
                  <a:pt x="2026974" y="1129195"/>
                  <a:pt x="2026999" y="1129220"/>
                </a:cubicBezTo>
                <a:cubicBezTo>
                  <a:pt x="2027017" y="1129242"/>
                  <a:pt x="2027035" y="1129259"/>
                  <a:pt x="2027053" y="1129277"/>
                </a:cubicBezTo>
                <a:cubicBezTo>
                  <a:pt x="2027064" y="1129295"/>
                  <a:pt x="2027078" y="1129313"/>
                  <a:pt x="2027089" y="1129331"/>
                </a:cubicBezTo>
                <a:cubicBezTo>
                  <a:pt x="2027111" y="1129363"/>
                  <a:pt x="2027129" y="1129395"/>
                  <a:pt x="2027147" y="1129424"/>
                </a:cubicBezTo>
                <a:cubicBezTo>
                  <a:pt x="2027168" y="1129456"/>
                  <a:pt x="2027186" y="1129489"/>
                  <a:pt x="2027204" y="1129517"/>
                </a:cubicBezTo>
                <a:cubicBezTo>
                  <a:pt x="2027233" y="1129574"/>
                  <a:pt x="2027258" y="1129628"/>
                  <a:pt x="2027280" y="1129685"/>
                </a:cubicBezTo>
                <a:cubicBezTo>
                  <a:pt x="2027334" y="1129821"/>
                  <a:pt x="2027366" y="1129968"/>
                  <a:pt x="2027373" y="1130111"/>
                </a:cubicBezTo>
                <a:cubicBezTo>
                  <a:pt x="2027373" y="1130133"/>
                  <a:pt x="2027373" y="1130151"/>
                  <a:pt x="2027373" y="1130169"/>
                </a:cubicBezTo>
                <a:cubicBezTo>
                  <a:pt x="2027373" y="1130308"/>
                  <a:pt x="2027355" y="1130444"/>
                  <a:pt x="2027316" y="1130577"/>
                </a:cubicBezTo>
                <a:cubicBezTo>
                  <a:pt x="2027294" y="1130645"/>
                  <a:pt x="2027269" y="1130716"/>
                  <a:pt x="2027240" y="1130781"/>
                </a:cubicBezTo>
                <a:cubicBezTo>
                  <a:pt x="2027222" y="1130813"/>
                  <a:pt x="2027204" y="1130842"/>
                  <a:pt x="2027186" y="1130874"/>
                </a:cubicBezTo>
                <a:cubicBezTo>
                  <a:pt x="2027168" y="1130906"/>
                  <a:pt x="2027150" y="1130935"/>
                  <a:pt x="2027129" y="1130967"/>
                </a:cubicBezTo>
                <a:cubicBezTo>
                  <a:pt x="2027111" y="1130999"/>
                  <a:pt x="2027093" y="1131028"/>
                  <a:pt x="2027071" y="1131060"/>
                </a:cubicBezTo>
                <a:cubicBezTo>
                  <a:pt x="2027053" y="1131078"/>
                  <a:pt x="2027031" y="1131099"/>
                  <a:pt x="2027013" y="1131117"/>
                </a:cubicBezTo>
                <a:cubicBezTo>
                  <a:pt x="2027006" y="1131124"/>
                  <a:pt x="2027003" y="1131128"/>
                  <a:pt x="2026996" y="1131135"/>
                </a:cubicBezTo>
                <a:cubicBezTo>
                  <a:pt x="2026978" y="1131157"/>
                  <a:pt x="2026956" y="1131175"/>
                  <a:pt x="2026938" y="1131192"/>
                </a:cubicBezTo>
                <a:cubicBezTo>
                  <a:pt x="2026902" y="1131225"/>
                  <a:pt x="2026866" y="1131257"/>
                  <a:pt x="2026826" y="1131285"/>
                </a:cubicBezTo>
                <a:cubicBezTo>
                  <a:pt x="2026808" y="1131300"/>
                  <a:pt x="2026787" y="1131311"/>
                  <a:pt x="2026769" y="1131321"/>
                </a:cubicBezTo>
                <a:cubicBezTo>
                  <a:pt x="2026736" y="1131343"/>
                  <a:pt x="2026707" y="1131361"/>
                  <a:pt x="2026675" y="1131379"/>
                </a:cubicBezTo>
                <a:cubicBezTo>
                  <a:pt x="2026643" y="1131400"/>
                  <a:pt x="2026614" y="1131418"/>
                  <a:pt x="2026581" y="1131436"/>
                </a:cubicBezTo>
                <a:cubicBezTo>
                  <a:pt x="2026517" y="1131472"/>
                  <a:pt x="2026448" y="1131504"/>
                  <a:pt x="2026376" y="1131529"/>
                </a:cubicBezTo>
                <a:cubicBezTo>
                  <a:pt x="2026236" y="1131568"/>
                  <a:pt x="2026092" y="1131590"/>
                  <a:pt x="2025948" y="1131586"/>
                </a:cubicBezTo>
                <a:cubicBezTo>
                  <a:pt x="2025915" y="1131586"/>
                  <a:pt x="2025887" y="1131586"/>
                  <a:pt x="2025854" y="1131586"/>
                </a:cubicBezTo>
                <a:close/>
                <a:moveTo>
                  <a:pt x="2116470" y="1132270"/>
                </a:moveTo>
                <a:cubicBezTo>
                  <a:pt x="2114987" y="1132166"/>
                  <a:pt x="2113842" y="1130935"/>
                  <a:pt x="2113846" y="1129460"/>
                </a:cubicBezTo>
                <a:cubicBezTo>
                  <a:pt x="2113853" y="1127914"/>
                  <a:pt x="2115120" y="1126664"/>
                  <a:pt x="2116676" y="1126664"/>
                </a:cubicBezTo>
                <a:cubicBezTo>
                  <a:pt x="2118231" y="1126664"/>
                  <a:pt x="2119495" y="1127914"/>
                  <a:pt x="2119502" y="1129460"/>
                </a:cubicBezTo>
                <a:cubicBezTo>
                  <a:pt x="2119506" y="1131010"/>
                  <a:pt x="2118242" y="1132266"/>
                  <a:pt x="2116683" y="1132270"/>
                </a:cubicBezTo>
                <a:cubicBezTo>
                  <a:pt x="2116679" y="1132270"/>
                  <a:pt x="2116679" y="1132270"/>
                  <a:pt x="2116676" y="1132270"/>
                </a:cubicBezTo>
                <a:cubicBezTo>
                  <a:pt x="2116607" y="1132273"/>
                  <a:pt x="2116539" y="1132273"/>
                  <a:pt x="2116470" y="1132270"/>
                </a:cubicBezTo>
                <a:close/>
                <a:moveTo>
                  <a:pt x="2207565" y="1133158"/>
                </a:moveTo>
                <a:cubicBezTo>
                  <a:pt x="2205031" y="1133150"/>
                  <a:pt x="2202982" y="1131106"/>
                  <a:pt x="2202986" y="1128590"/>
                </a:cubicBezTo>
                <a:cubicBezTo>
                  <a:pt x="2202982" y="1126070"/>
                  <a:pt x="2205031" y="1124026"/>
                  <a:pt x="2207565" y="1124019"/>
                </a:cubicBezTo>
                <a:cubicBezTo>
                  <a:pt x="2210100" y="1124015"/>
                  <a:pt x="2212156" y="1126056"/>
                  <a:pt x="2212159" y="1128576"/>
                </a:cubicBezTo>
                <a:cubicBezTo>
                  <a:pt x="2212159" y="1128579"/>
                  <a:pt x="2212159" y="1128586"/>
                  <a:pt x="2212159" y="1128590"/>
                </a:cubicBezTo>
                <a:cubicBezTo>
                  <a:pt x="2212163" y="1131110"/>
                  <a:pt x="2210111" y="1133154"/>
                  <a:pt x="2207576" y="1133158"/>
                </a:cubicBezTo>
                <a:cubicBezTo>
                  <a:pt x="2207573" y="1133158"/>
                  <a:pt x="2207569" y="1133158"/>
                  <a:pt x="2207565" y="1133158"/>
                </a:cubicBezTo>
                <a:close/>
                <a:moveTo>
                  <a:pt x="2298473" y="1134027"/>
                </a:moveTo>
                <a:cubicBezTo>
                  <a:pt x="2294963" y="1134035"/>
                  <a:pt x="2292115" y="1131210"/>
                  <a:pt x="2292108" y="1127720"/>
                </a:cubicBezTo>
                <a:cubicBezTo>
                  <a:pt x="2292104" y="1124230"/>
                  <a:pt x="2294945" y="1121399"/>
                  <a:pt x="2298455" y="1121395"/>
                </a:cubicBezTo>
                <a:cubicBezTo>
                  <a:pt x="2298459" y="1121395"/>
                  <a:pt x="2298466" y="1121395"/>
                  <a:pt x="2298473" y="1121395"/>
                </a:cubicBezTo>
                <a:cubicBezTo>
                  <a:pt x="2301980" y="1121399"/>
                  <a:pt x="2304821" y="1124230"/>
                  <a:pt x="2304817" y="1127720"/>
                </a:cubicBezTo>
                <a:cubicBezTo>
                  <a:pt x="2304814" y="1131203"/>
                  <a:pt x="2301973" y="1134024"/>
                  <a:pt x="2298473" y="1134027"/>
                </a:cubicBezTo>
                <a:close/>
                <a:moveTo>
                  <a:pt x="2389716" y="1135248"/>
                </a:moveTo>
                <a:cubicBezTo>
                  <a:pt x="2384841" y="1135255"/>
                  <a:pt x="2380884" y="1131336"/>
                  <a:pt x="2380876" y="1126489"/>
                </a:cubicBezTo>
                <a:cubicBezTo>
                  <a:pt x="2380876" y="1126485"/>
                  <a:pt x="2380876" y="1126485"/>
                  <a:pt x="2380876" y="1126482"/>
                </a:cubicBezTo>
                <a:cubicBezTo>
                  <a:pt x="2380880" y="1121635"/>
                  <a:pt x="2384833" y="1117708"/>
                  <a:pt x="2389708" y="1117712"/>
                </a:cubicBezTo>
                <a:cubicBezTo>
                  <a:pt x="2389708" y="1117712"/>
                  <a:pt x="2389712" y="1117712"/>
                  <a:pt x="2389716" y="1117712"/>
                </a:cubicBezTo>
                <a:cubicBezTo>
                  <a:pt x="2394583" y="1117715"/>
                  <a:pt x="2398533" y="1121639"/>
                  <a:pt x="2398533" y="1126482"/>
                </a:cubicBezTo>
                <a:cubicBezTo>
                  <a:pt x="2398533" y="1131321"/>
                  <a:pt x="2394583" y="1135244"/>
                  <a:pt x="2389716" y="1135248"/>
                </a:cubicBezTo>
                <a:close/>
                <a:moveTo>
                  <a:pt x="2480771" y="1136304"/>
                </a:moveTo>
                <a:cubicBezTo>
                  <a:pt x="2474730" y="1136300"/>
                  <a:pt x="2469833" y="1131432"/>
                  <a:pt x="2469833" y="1125426"/>
                </a:cubicBezTo>
                <a:cubicBezTo>
                  <a:pt x="2469833" y="1119419"/>
                  <a:pt x="2474730" y="1114551"/>
                  <a:pt x="2480771" y="1114551"/>
                </a:cubicBezTo>
                <a:cubicBezTo>
                  <a:pt x="2486816" y="1114540"/>
                  <a:pt x="2491724" y="1119405"/>
                  <a:pt x="2491731" y="1125411"/>
                </a:cubicBezTo>
                <a:cubicBezTo>
                  <a:pt x="2491731" y="1125419"/>
                  <a:pt x="2491731" y="1125422"/>
                  <a:pt x="2491731" y="1125426"/>
                </a:cubicBezTo>
                <a:cubicBezTo>
                  <a:pt x="2491731" y="1131436"/>
                  <a:pt x="2486831" y="1136304"/>
                  <a:pt x="2480785" y="1136304"/>
                </a:cubicBezTo>
                <a:cubicBezTo>
                  <a:pt x="2480782" y="1136304"/>
                  <a:pt x="2480778" y="1136304"/>
                  <a:pt x="2480771" y="1136304"/>
                </a:cubicBezTo>
                <a:close/>
                <a:moveTo>
                  <a:pt x="2571848" y="1137356"/>
                </a:moveTo>
                <a:cubicBezTo>
                  <a:pt x="2564636" y="1137356"/>
                  <a:pt x="2558785" y="1131547"/>
                  <a:pt x="2558785" y="1124373"/>
                </a:cubicBezTo>
                <a:cubicBezTo>
                  <a:pt x="2558785" y="1117200"/>
                  <a:pt x="2564633" y="1111387"/>
                  <a:pt x="2571848" y="1111387"/>
                </a:cubicBezTo>
                <a:cubicBezTo>
                  <a:pt x="2579060" y="1111387"/>
                  <a:pt x="2584910" y="1117200"/>
                  <a:pt x="2584910" y="1124370"/>
                </a:cubicBezTo>
                <a:cubicBezTo>
                  <a:pt x="2584910" y="1124370"/>
                  <a:pt x="2584910" y="1124373"/>
                  <a:pt x="2584910" y="1124373"/>
                </a:cubicBezTo>
                <a:cubicBezTo>
                  <a:pt x="2584910" y="1131543"/>
                  <a:pt x="2579063" y="1137356"/>
                  <a:pt x="2571848" y="1137356"/>
                </a:cubicBezTo>
                <a:close/>
                <a:moveTo>
                  <a:pt x="2662925" y="1138412"/>
                </a:moveTo>
                <a:cubicBezTo>
                  <a:pt x="2654539" y="1138416"/>
                  <a:pt x="2647742" y="1131661"/>
                  <a:pt x="2647742" y="1123324"/>
                </a:cubicBezTo>
                <a:cubicBezTo>
                  <a:pt x="2647742" y="1123324"/>
                  <a:pt x="2647742" y="1123321"/>
                  <a:pt x="2647742" y="1123317"/>
                </a:cubicBezTo>
                <a:cubicBezTo>
                  <a:pt x="2647749" y="1114988"/>
                  <a:pt x="2654547" y="1108240"/>
                  <a:pt x="2662925" y="1108244"/>
                </a:cubicBezTo>
                <a:cubicBezTo>
                  <a:pt x="2671303" y="1108240"/>
                  <a:pt x="2678097" y="1114988"/>
                  <a:pt x="2678105" y="1123317"/>
                </a:cubicBezTo>
                <a:cubicBezTo>
                  <a:pt x="2678108" y="1131651"/>
                  <a:pt x="2671314" y="1138409"/>
                  <a:pt x="2662932" y="1138412"/>
                </a:cubicBezTo>
                <a:cubicBezTo>
                  <a:pt x="2662929" y="1138412"/>
                  <a:pt x="2662925" y="1138412"/>
                  <a:pt x="2662925" y="1138412"/>
                </a:cubicBezTo>
                <a:close/>
                <a:moveTo>
                  <a:pt x="2753998" y="1139468"/>
                </a:moveTo>
                <a:cubicBezTo>
                  <a:pt x="2744450" y="1139472"/>
                  <a:pt x="2736702" y="1131776"/>
                  <a:pt x="2736695" y="1122283"/>
                </a:cubicBezTo>
                <a:cubicBezTo>
                  <a:pt x="2736691" y="1112786"/>
                  <a:pt x="2744432" y="1105083"/>
                  <a:pt x="2753984" y="1105080"/>
                </a:cubicBezTo>
                <a:cubicBezTo>
                  <a:pt x="2753991" y="1105080"/>
                  <a:pt x="2753995" y="1105080"/>
                  <a:pt x="2753998" y="1105080"/>
                </a:cubicBezTo>
                <a:cubicBezTo>
                  <a:pt x="2763550" y="1105087"/>
                  <a:pt x="2771288" y="1112786"/>
                  <a:pt x="2771284" y="1122283"/>
                </a:cubicBezTo>
                <a:cubicBezTo>
                  <a:pt x="2771277" y="1131769"/>
                  <a:pt x="2763543" y="1139461"/>
                  <a:pt x="2753998" y="1139468"/>
                </a:cubicBezTo>
                <a:close/>
                <a:moveTo>
                  <a:pt x="2845057" y="1140521"/>
                </a:moveTo>
                <a:cubicBezTo>
                  <a:pt x="2834339" y="1140517"/>
                  <a:pt x="2825654" y="1131883"/>
                  <a:pt x="2825651" y="1121227"/>
                </a:cubicBezTo>
                <a:cubicBezTo>
                  <a:pt x="2825644" y="1110567"/>
                  <a:pt x="2834332" y="1101922"/>
                  <a:pt x="2845054" y="1101915"/>
                </a:cubicBezTo>
                <a:cubicBezTo>
                  <a:pt x="2845054" y="1101915"/>
                  <a:pt x="2845054" y="1101915"/>
                  <a:pt x="2845057" y="1101915"/>
                </a:cubicBezTo>
                <a:cubicBezTo>
                  <a:pt x="2855779" y="1101912"/>
                  <a:pt x="2864475" y="1110549"/>
                  <a:pt x="2864482" y="1121209"/>
                </a:cubicBezTo>
                <a:cubicBezTo>
                  <a:pt x="2864482" y="1121216"/>
                  <a:pt x="2864482" y="1121220"/>
                  <a:pt x="2864482" y="1121227"/>
                </a:cubicBezTo>
                <a:cubicBezTo>
                  <a:pt x="2864475" y="1131887"/>
                  <a:pt x="2855779" y="1140524"/>
                  <a:pt x="2845057" y="1140521"/>
                </a:cubicBezTo>
                <a:close/>
                <a:moveTo>
                  <a:pt x="2936131" y="1141577"/>
                </a:moveTo>
                <a:cubicBezTo>
                  <a:pt x="2924242" y="1141573"/>
                  <a:pt x="2914607" y="1131991"/>
                  <a:pt x="2914604" y="1120175"/>
                </a:cubicBezTo>
                <a:cubicBezTo>
                  <a:pt x="2914596" y="1108351"/>
                  <a:pt x="2924231" y="1098762"/>
                  <a:pt x="2936123" y="1098754"/>
                </a:cubicBezTo>
                <a:cubicBezTo>
                  <a:pt x="2936127" y="1098754"/>
                  <a:pt x="2936131" y="1098754"/>
                  <a:pt x="2936131" y="1098754"/>
                </a:cubicBezTo>
                <a:cubicBezTo>
                  <a:pt x="2948023" y="1098754"/>
                  <a:pt x="2957662" y="1108340"/>
                  <a:pt x="2957658" y="1120164"/>
                </a:cubicBezTo>
                <a:cubicBezTo>
                  <a:pt x="2957658" y="1120167"/>
                  <a:pt x="2957658" y="1120171"/>
                  <a:pt x="2957658" y="1120175"/>
                </a:cubicBezTo>
                <a:cubicBezTo>
                  <a:pt x="2957654" y="1131991"/>
                  <a:pt x="2948020" y="1141573"/>
                  <a:pt x="2936131" y="1141577"/>
                </a:cubicBezTo>
                <a:close/>
                <a:moveTo>
                  <a:pt x="3027208" y="1142629"/>
                </a:moveTo>
                <a:cubicBezTo>
                  <a:pt x="3014149" y="1142629"/>
                  <a:pt x="3003560" y="1132105"/>
                  <a:pt x="3003560" y="1119119"/>
                </a:cubicBezTo>
                <a:cubicBezTo>
                  <a:pt x="3003560" y="1106135"/>
                  <a:pt x="3014149" y="1095608"/>
                  <a:pt x="3027208" y="1095608"/>
                </a:cubicBezTo>
                <a:cubicBezTo>
                  <a:pt x="3040267" y="1095608"/>
                  <a:pt x="3050855" y="1106135"/>
                  <a:pt x="3050855" y="1119119"/>
                </a:cubicBezTo>
                <a:cubicBezTo>
                  <a:pt x="3050855" y="1132105"/>
                  <a:pt x="3040267" y="1142629"/>
                  <a:pt x="3027208" y="1142629"/>
                </a:cubicBezTo>
                <a:close/>
                <a:moveTo>
                  <a:pt x="3118450" y="1143850"/>
                </a:moveTo>
                <a:cubicBezTo>
                  <a:pt x="3104023" y="1143853"/>
                  <a:pt x="3092329" y="1132227"/>
                  <a:pt x="3092329" y="1117884"/>
                </a:cubicBezTo>
                <a:cubicBezTo>
                  <a:pt x="3092329" y="1117884"/>
                  <a:pt x="3092329" y="1117880"/>
                  <a:pt x="3092329" y="1117880"/>
                </a:cubicBezTo>
                <a:cubicBezTo>
                  <a:pt x="3092325" y="1103537"/>
                  <a:pt x="3104020" y="1091910"/>
                  <a:pt x="3118447" y="1091910"/>
                </a:cubicBezTo>
                <a:cubicBezTo>
                  <a:pt x="3118447" y="1091910"/>
                  <a:pt x="3118450" y="1091910"/>
                  <a:pt x="3118450" y="1091910"/>
                </a:cubicBezTo>
                <a:cubicBezTo>
                  <a:pt x="3132877" y="1091907"/>
                  <a:pt x="3144572" y="1103533"/>
                  <a:pt x="3144572" y="1117876"/>
                </a:cubicBezTo>
                <a:cubicBezTo>
                  <a:pt x="3144572" y="1117876"/>
                  <a:pt x="3144572" y="1117880"/>
                  <a:pt x="3144572" y="1117880"/>
                </a:cubicBezTo>
                <a:cubicBezTo>
                  <a:pt x="3144575" y="1132223"/>
                  <a:pt x="3132881" y="1143850"/>
                  <a:pt x="3118454" y="1143850"/>
                </a:cubicBezTo>
                <a:cubicBezTo>
                  <a:pt x="3118454" y="1143850"/>
                  <a:pt x="3118450" y="1143850"/>
                  <a:pt x="3118450" y="1143850"/>
                </a:cubicBezTo>
                <a:close/>
                <a:moveTo>
                  <a:pt x="3209527" y="1144906"/>
                </a:moveTo>
                <a:cubicBezTo>
                  <a:pt x="3193930" y="1144909"/>
                  <a:pt x="3181285" y="1132341"/>
                  <a:pt x="3181282" y="1116835"/>
                </a:cubicBezTo>
                <a:cubicBezTo>
                  <a:pt x="3181282" y="1116831"/>
                  <a:pt x="3181282" y="1116828"/>
                  <a:pt x="3181282" y="1116824"/>
                </a:cubicBezTo>
                <a:cubicBezTo>
                  <a:pt x="3181289" y="1101325"/>
                  <a:pt x="3193934" y="1088760"/>
                  <a:pt x="3209527" y="1088764"/>
                </a:cubicBezTo>
                <a:cubicBezTo>
                  <a:pt x="3225110" y="1088771"/>
                  <a:pt x="3237744" y="1101332"/>
                  <a:pt x="3237751" y="1116824"/>
                </a:cubicBezTo>
                <a:cubicBezTo>
                  <a:pt x="3237755" y="1132327"/>
                  <a:pt x="3225117" y="1144899"/>
                  <a:pt x="3209527" y="1144906"/>
                </a:cubicBezTo>
                <a:close/>
                <a:moveTo>
                  <a:pt x="3300583" y="1145962"/>
                </a:moveTo>
                <a:cubicBezTo>
                  <a:pt x="3283826" y="1145954"/>
                  <a:pt x="3270242" y="1132449"/>
                  <a:pt x="3270238" y="1115790"/>
                </a:cubicBezTo>
                <a:cubicBezTo>
                  <a:pt x="3270231" y="1099123"/>
                  <a:pt x="3283819" y="1085607"/>
                  <a:pt x="3300583" y="1085603"/>
                </a:cubicBezTo>
                <a:cubicBezTo>
                  <a:pt x="3317350" y="1085596"/>
                  <a:pt x="3330942" y="1099105"/>
                  <a:pt x="3330949" y="1115775"/>
                </a:cubicBezTo>
                <a:cubicBezTo>
                  <a:pt x="3330949" y="1115779"/>
                  <a:pt x="3330949" y="1115786"/>
                  <a:pt x="3330949" y="1115790"/>
                </a:cubicBezTo>
                <a:cubicBezTo>
                  <a:pt x="3330942" y="1132456"/>
                  <a:pt x="3317346" y="1145965"/>
                  <a:pt x="3300583" y="1145962"/>
                </a:cubicBezTo>
                <a:close/>
                <a:moveTo>
                  <a:pt x="3391660" y="1147014"/>
                </a:moveTo>
                <a:cubicBezTo>
                  <a:pt x="3373730" y="1147010"/>
                  <a:pt x="3359194" y="1132560"/>
                  <a:pt x="3359191" y="1114737"/>
                </a:cubicBezTo>
                <a:cubicBezTo>
                  <a:pt x="3359184" y="1096904"/>
                  <a:pt x="3373719" y="1082446"/>
                  <a:pt x="3391656" y="1082439"/>
                </a:cubicBezTo>
                <a:cubicBezTo>
                  <a:pt x="3391656" y="1082439"/>
                  <a:pt x="3391656" y="1082439"/>
                  <a:pt x="3391660" y="1082439"/>
                </a:cubicBezTo>
                <a:cubicBezTo>
                  <a:pt x="3409593" y="1082442"/>
                  <a:pt x="3424128" y="1096900"/>
                  <a:pt x="3424125" y="1114734"/>
                </a:cubicBezTo>
                <a:cubicBezTo>
                  <a:pt x="3424125" y="1114734"/>
                  <a:pt x="3424125" y="1114734"/>
                  <a:pt x="3424125" y="1114737"/>
                </a:cubicBezTo>
                <a:cubicBezTo>
                  <a:pt x="3424121" y="1132560"/>
                  <a:pt x="3409586" y="1147010"/>
                  <a:pt x="3391660" y="1147014"/>
                </a:cubicBezTo>
                <a:close/>
                <a:moveTo>
                  <a:pt x="3482733" y="1148070"/>
                </a:moveTo>
                <a:cubicBezTo>
                  <a:pt x="3463633" y="1148066"/>
                  <a:pt x="3448147" y="1132671"/>
                  <a:pt x="3448147" y="1113681"/>
                </a:cubicBezTo>
                <a:cubicBezTo>
                  <a:pt x="3448147" y="1094692"/>
                  <a:pt x="3463633" y="1079296"/>
                  <a:pt x="3482733" y="1079292"/>
                </a:cubicBezTo>
                <a:cubicBezTo>
                  <a:pt x="3501837" y="1079296"/>
                  <a:pt x="3517319" y="1094692"/>
                  <a:pt x="3517323" y="1113681"/>
                </a:cubicBezTo>
                <a:cubicBezTo>
                  <a:pt x="3517319" y="1132671"/>
                  <a:pt x="3501837" y="1148066"/>
                  <a:pt x="3482733" y="1148070"/>
                </a:cubicBezTo>
                <a:close/>
                <a:moveTo>
                  <a:pt x="3573792" y="1149122"/>
                </a:moveTo>
                <a:cubicBezTo>
                  <a:pt x="3553518" y="1149122"/>
                  <a:pt x="3537082" y="1132782"/>
                  <a:pt x="3537082" y="1112625"/>
                </a:cubicBezTo>
                <a:cubicBezTo>
                  <a:pt x="3537082" y="1092469"/>
                  <a:pt x="3553518" y="1076132"/>
                  <a:pt x="3573792" y="1076132"/>
                </a:cubicBezTo>
                <a:cubicBezTo>
                  <a:pt x="3594066" y="1076121"/>
                  <a:pt x="3610495" y="1092454"/>
                  <a:pt x="3610531" y="1112611"/>
                </a:cubicBezTo>
                <a:cubicBezTo>
                  <a:pt x="3610531" y="1112614"/>
                  <a:pt x="3610531" y="1112622"/>
                  <a:pt x="3610531" y="1112625"/>
                </a:cubicBezTo>
                <a:cubicBezTo>
                  <a:pt x="3610531" y="1132785"/>
                  <a:pt x="3594080" y="1149122"/>
                  <a:pt x="3573807" y="1149122"/>
                </a:cubicBezTo>
                <a:cubicBezTo>
                  <a:pt x="3573803" y="1149122"/>
                  <a:pt x="3573796" y="1149122"/>
                  <a:pt x="3573792" y="1149122"/>
                </a:cubicBezTo>
                <a:close/>
                <a:moveTo>
                  <a:pt x="3664862" y="1150178"/>
                </a:moveTo>
                <a:cubicBezTo>
                  <a:pt x="3643439" y="1150178"/>
                  <a:pt x="3626049" y="1132896"/>
                  <a:pt x="3626049" y="1111576"/>
                </a:cubicBezTo>
                <a:cubicBezTo>
                  <a:pt x="3626049" y="1111576"/>
                  <a:pt x="3626049" y="1111573"/>
                  <a:pt x="3626049" y="1111573"/>
                </a:cubicBezTo>
                <a:cubicBezTo>
                  <a:pt x="3626049" y="1090253"/>
                  <a:pt x="3643403" y="1072967"/>
                  <a:pt x="3664862" y="1072967"/>
                </a:cubicBezTo>
                <a:cubicBezTo>
                  <a:pt x="3686321" y="1072967"/>
                  <a:pt x="3703711" y="1090249"/>
                  <a:pt x="3703711" y="1111569"/>
                </a:cubicBezTo>
                <a:cubicBezTo>
                  <a:pt x="3703711" y="1111569"/>
                  <a:pt x="3703711" y="1111569"/>
                  <a:pt x="3703711" y="1111573"/>
                </a:cubicBezTo>
                <a:cubicBezTo>
                  <a:pt x="3703711" y="1132893"/>
                  <a:pt x="3686321" y="1150175"/>
                  <a:pt x="3664862" y="1150178"/>
                </a:cubicBezTo>
                <a:close/>
                <a:moveTo>
                  <a:pt x="3755953" y="1151231"/>
                </a:moveTo>
                <a:cubicBezTo>
                  <a:pt x="3733342" y="1151234"/>
                  <a:pt x="3714980" y="1133011"/>
                  <a:pt x="3714980" y="1110528"/>
                </a:cubicBezTo>
                <a:cubicBezTo>
                  <a:pt x="3714980" y="1110524"/>
                  <a:pt x="3714980" y="1110520"/>
                  <a:pt x="3714980" y="1110517"/>
                </a:cubicBezTo>
                <a:cubicBezTo>
                  <a:pt x="3714980" y="1088034"/>
                  <a:pt x="3733306" y="1069807"/>
                  <a:pt x="3755917" y="1069803"/>
                </a:cubicBezTo>
                <a:cubicBezTo>
                  <a:pt x="3755917" y="1069803"/>
                  <a:pt x="3755953" y="1069803"/>
                  <a:pt x="3755953" y="1069803"/>
                </a:cubicBezTo>
                <a:cubicBezTo>
                  <a:pt x="3778564" y="1069799"/>
                  <a:pt x="3796890" y="1088026"/>
                  <a:pt x="3796890" y="1110506"/>
                </a:cubicBezTo>
                <a:cubicBezTo>
                  <a:pt x="3796890" y="1110510"/>
                  <a:pt x="3796890" y="1110513"/>
                  <a:pt x="3796890" y="1110517"/>
                </a:cubicBezTo>
                <a:cubicBezTo>
                  <a:pt x="3796890" y="1133000"/>
                  <a:pt x="3778564" y="1151227"/>
                  <a:pt x="3755953" y="1151231"/>
                </a:cubicBezTo>
                <a:close/>
                <a:moveTo>
                  <a:pt x="4887647" y="1156854"/>
                </a:moveTo>
                <a:cubicBezTo>
                  <a:pt x="4889843" y="1153851"/>
                  <a:pt x="4892327" y="1151066"/>
                  <a:pt x="4895064" y="1148532"/>
                </a:cubicBezTo>
                <a:cubicBezTo>
                  <a:pt x="4894596" y="1148149"/>
                  <a:pt x="4894128" y="1147759"/>
                  <a:pt x="4893696" y="1147365"/>
                </a:cubicBezTo>
                <a:cubicBezTo>
                  <a:pt x="4890995" y="1149760"/>
                  <a:pt x="4888079" y="1151929"/>
                  <a:pt x="4885018" y="1153858"/>
                </a:cubicBezTo>
                <a:cubicBezTo>
                  <a:pt x="4885919" y="1154825"/>
                  <a:pt x="4886819" y="1155827"/>
                  <a:pt x="4887647" y="1156854"/>
                </a:cubicBezTo>
                <a:close/>
                <a:moveTo>
                  <a:pt x="4796339" y="1162016"/>
                </a:moveTo>
                <a:cubicBezTo>
                  <a:pt x="4799328" y="1157363"/>
                  <a:pt x="4803000" y="1153174"/>
                  <a:pt x="4807213" y="1149584"/>
                </a:cubicBezTo>
                <a:cubicBezTo>
                  <a:pt x="4805629" y="1148306"/>
                  <a:pt x="4804116" y="1146953"/>
                  <a:pt x="4802640" y="1145536"/>
                </a:cubicBezTo>
                <a:cubicBezTo>
                  <a:pt x="4798824" y="1149115"/>
                  <a:pt x="4794575" y="1152219"/>
                  <a:pt x="4790003" y="1154782"/>
                </a:cubicBezTo>
                <a:cubicBezTo>
                  <a:pt x="4792307" y="1157001"/>
                  <a:pt x="4794431" y="1159421"/>
                  <a:pt x="4796339" y="1162016"/>
                </a:cubicBezTo>
                <a:close/>
                <a:moveTo>
                  <a:pt x="4705536" y="1167231"/>
                </a:moveTo>
                <a:cubicBezTo>
                  <a:pt x="4709136" y="1160835"/>
                  <a:pt x="4714033" y="1155247"/>
                  <a:pt x="4719938" y="1150805"/>
                </a:cubicBezTo>
                <a:cubicBezTo>
                  <a:pt x="4716949" y="1148653"/>
                  <a:pt x="4714177" y="1146252"/>
                  <a:pt x="4711585" y="1143628"/>
                </a:cubicBezTo>
                <a:cubicBezTo>
                  <a:pt x="4706832" y="1148403"/>
                  <a:pt x="4701324" y="1152383"/>
                  <a:pt x="4695311" y="1155412"/>
                </a:cubicBezTo>
                <a:cubicBezTo>
                  <a:pt x="4699307" y="1158812"/>
                  <a:pt x="4702728" y="1162800"/>
                  <a:pt x="4705536" y="1167231"/>
                </a:cubicBezTo>
                <a:close/>
                <a:moveTo>
                  <a:pt x="4614553" y="1172690"/>
                </a:moveTo>
                <a:cubicBezTo>
                  <a:pt x="4618513" y="1164242"/>
                  <a:pt x="4624742" y="1157026"/>
                  <a:pt x="4632483" y="1151803"/>
                </a:cubicBezTo>
                <a:cubicBezTo>
                  <a:pt x="4628091" y="1148933"/>
                  <a:pt x="4624058" y="1145521"/>
                  <a:pt x="4620529" y="1141648"/>
                </a:cubicBezTo>
                <a:cubicBezTo>
                  <a:pt x="4614805" y="1147766"/>
                  <a:pt x="4607892" y="1152641"/>
                  <a:pt x="4600223" y="1155966"/>
                </a:cubicBezTo>
                <a:cubicBezTo>
                  <a:pt x="4606200" y="1160405"/>
                  <a:pt x="4611096" y="1166118"/>
                  <a:pt x="4614553" y="1172690"/>
                </a:cubicBezTo>
                <a:close/>
                <a:moveTo>
                  <a:pt x="4523605" y="1179015"/>
                </a:moveTo>
                <a:cubicBezTo>
                  <a:pt x="4527530" y="1168012"/>
                  <a:pt x="4535271" y="1158748"/>
                  <a:pt x="4545424" y="1152859"/>
                </a:cubicBezTo>
                <a:cubicBezTo>
                  <a:pt x="4539375" y="1149355"/>
                  <a:pt x="4533975" y="1144834"/>
                  <a:pt x="4529474" y="1139504"/>
                </a:cubicBezTo>
                <a:cubicBezTo>
                  <a:pt x="4522849" y="1147232"/>
                  <a:pt x="4514316" y="1153103"/>
                  <a:pt x="4504703" y="1156539"/>
                </a:cubicBezTo>
                <a:cubicBezTo>
                  <a:pt x="4513236" y="1161862"/>
                  <a:pt x="4519861" y="1169730"/>
                  <a:pt x="4523605" y="1179015"/>
                </a:cubicBezTo>
                <a:close/>
                <a:moveTo>
                  <a:pt x="4432658" y="1187488"/>
                </a:moveTo>
                <a:cubicBezTo>
                  <a:pt x="4435574" y="1172823"/>
                  <a:pt x="4445295" y="1160384"/>
                  <a:pt x="4458869" y="1153933"/>
                </a:cubicBezTo>
                <a:cubicBezTo>
                  <a:pt x="4450696" y="1149921"/>
                  <a:pt x="4443639" y="1144082"/>
                  <a:pt x="4438131" y="1136877"/>
                </a:cubicBezTo>
                <a:cubicBezTo>
                  <a:pt x="4430570" y="1146688"/>
                  <a:pt x="4419948" y="1153729"/>
                  <a:pt x="4407959" y="1156894"/>
                </a:cubicBezTo>
                <a:cubicBezTo>
                  <a:pt x="4420452" y="1162825"/>
                  <a:pt x="4429526" y="1174083"/>
                  <a:pt x="4432658" y="1187488"/>
                </a:cubicBezTo>
                <a:close/>
                <a:moveTo>
                  <a:pt x="2385546" y="1220710"/>
                </a:moveTo>
                <a:cubicBezTo>
                  <a:pt x="2385201" y="1220656"/>
                  <a:pt x="2384949" y="1220356"/>
                  <a:pt x="2384952" y="1220008"/>
                </a:cubicBezTo>
                <a:cubicBezTo>
                  <a:pt x="2384952" y="1219618"/>
                  <a:pt x="2385266" y="1219303"/>
                  <a:pt x="2385658" y="1219303"/>
                </a:cubicBezTo>
                <a:cubicBezTo>
                  <a:pt x="2385665" y="1219303"/>
                  <a:pt x="2385672" y="1219303"/>
                  <a:pt x="2385679" y="1219303"/>
                </a:cubicBezTo>
                <a:cubicBezTo>
                  <a:pt x="2385683" y="1219303"/>
                  <a:pt x="2385690" y="1219303"/>
                  <a:pt x="2385698" y="1219303"/>
                </a:cubicBezTo>
                <a:cubicBezTo>
                  <a:pt x="2385701" y="1219303"/>
                  <a:pt x="2385708" y="1219303"/>
                  <a:pt x="2385715" y="1219303"/>
                </a:cubicBezTo>
                <a:cubicBezTo>
                  <a:pt x="2385723" y="1219310"/>
                  <a:pt x="2385726" y="1219317"/>
                  <a:pt x="2385734" y="1219321"/>
                </a:cubicBezTo>
                <a:cubicBezTo>
                  <a:pt x="2385741" y="1219321"/>
                  <a:pt x="2385748" y="1219321"/>
                  <a:pt x="2385752" y="1219321"/>
                </a:cubicBezTo>
                <a:cubicBezTo>
                  <a:pt x="2385759" y="1219321"/>
                  <a:pt x="2385766" y="1219321"/>
                  <a:pt x="2385770" y="1219321"/>
                </a:cubicBezTo>
                <a:cubicBezTo>
                  <a:pt x="2385777" y="1219321"/>
                  <a:pt x="2385784" y="1219321"/>
                  <a:pt x="2385791" y="1219321"/>
                </a:cubicBezTo>
                <a:cubicBezTo>
                  <a:pt x="2385795" y="1219321"/>
                  <a:pt x="2385802" y="1219321"/>
                  <a:pt x="2385809" y="1219321"/>
                </a:cubicBezTo>
                <a:cubicBezTo>
                  <a:pt x="2385816" y="1219321"/>
                  <a:pt x="2385820" y="1219321"/>
                  <a:pt x="2385827" y="1219321"/>
                </a:cubicBezTo>
                <a:cubicBezTo>
                  <a:pt x="2385834" y="1219328"/>
                  <a:pt x="2385838" y="1219335"/>
                  <a:pt x="2385845" y="1219339"/>
                </a:cubicBezTo>
                <a:cubicBezTo>
                  <a:pt x="2385853" y="1219339"/>
                  <a:pt x="2385860" y="1219339"/>
                  <a:pt x="2385863" y="1219339"/>
                </a:cubicBezTo>
                <a:cubicBezTo>
                  <a:pt x="2385870" y="1219339"/>
                  <a:pt x="2385878" y="1219339"/>
                  <a:pt x="2385885" y="1219339"/>
                </a:cubicBezTo>
                <a:cubicBezTo>
                  <a:pt x="2385889" y="1219346"/>
                  <a:pt x="2385896" y="1219353"/>
                  <a:pt x="2385903" y="1219360"/>
                </a:cubicBezTo>
                <a:cubicBezTo>
                  <a:pt x="2385910" y="1219360"/>
                  <a:pt x="2385914" y="1219360"/>
                  <a:pt x="2385921" y="1219360"/>
                </a:cubicBezTo>
                <a:cubicBezTo>
                  <a:pt x="2385928" y="1219360"/>
                  <a:pt x="2385932" y="1219360"/>
                  <a:pt x="2385939" y="1219360"/>
                </a:cubicBezTo>
                <a:cubicBezTo>
                  <a:pt x="2385946" y="1219364"/>
                  <a:pt x="2385953" y="1219371"/>
                  <a:pt x="2385957" y="1219378"/>
                </a:cubicBezTo>
                <a:cubicBezTo>
                  <a:pt x="2385964" y="1219378"/>
                  <a:pt x="2385971" y="1219378"/>
                  <a:pt x="2385978" y="1219378"/>
                </a:cubicBezTo>
                <a:cubicBezTo>
                  <a:pt x="2385978" y="1219386"/>
                  <a:pt x="2385978" y="1219389"/>
                  <a:pt x="2385978" y="1219396"/>
                </a:cubicBezTo>
                <a:cubicBezTo>
                  <a:pt x="2385982" y="1219396"/>
                  <a:pt x="2385989" y="1219396"/>
                  <a:pt x="2385996" y="1219396"/>
                </a:cubicBezTo>
                <a:cubicBezTo>
                  <a:pt x="2386000" y="1219403"/>
                  <a:pt x="2386007" y="1219407"/>
                  <a:pt x="2386014" y="1219414"/>
                </a:cubicBezTo>
                <a:cubicBezTo>
                  <a:pt x="2386022" y="1219414"/>
                  <a:pt x="2386025" y="1219414"/>
                  <a:pt x="2386032" y="1219414"/>
                </a:cubicBezTo>
                <a:cubicBezTo>
                  <a:pt x="2386040" y="1219421"/>
                  <a:pt x="2386047" y="1219428"/>
                  <a:pt x="2386050" y="1219432"/>
                </a:cubicBezTo>
                <a:cubicBezTo>
                  <a:pt x="2386058" y="1219432"/>
                  <a:pt x="2386065" y="1219432"/>
                  <a:pt x="2386068" y="1219432"/>
                </a:cubicBezTo>
                <a:cubicBezTo>
                  <a:pt x="2386068" y="1219439"/>
                  <a:pt x="2386068" y="1219446"/>
                  <a:pt x="2386068" y="1219450"/>
                </a:cubicBezTo>
                <a:cubicBezTo>
                  <a:pt x="2386076" y="1219450"/>
                  <a:pt x="2386083" y="1219450"/>
                  <a:pt x="2386090" y="1219450"/>
                </a:cubicBezTo>
                <a:cubicBezTo>
                  <a:pt x="2386094" y="1219457"/>
                  <a:pt x="2386101" y="1219464"/>
                  <a:pt x="2386108" y="1219471"/>
                </a:cubicBezTo>
                <a:cubicBezTo>
                  <a:pt x="2386115" y="1219475"/>
                  <a:pt x="2386119" y="1219482"/>
                  <a:pt x="2386126" y="1219489"/>
                </a:cubicBezTo>
                <a:cubicBezTo>
                  <a:pt x="2386133" y="1219496"/>
                  <a:pt x="2386137" y="1219500"/>
                  <a:pt x="2386144" y="1219507"/>
                </a:cubicBezTo>
                <a:cubicBezTo>
                  <a:pt x="2386151" y="1219514"/>
                  <a:pt x="2386159" y="1219518"/>
                  <a:pt x="2386162" y="1219525"/>
                </a:cubicBezTo>
                <a:cubicBezTo>
                  <a:pt x="2386169" y="1219532"/>
                  <a:pt x="2386176" y="1219539"/>
                  <a:pt x="2386184" y="1219543"/>
                </a:cubicBezTo>
                <a:cubicBezTo>
                  <a:pt x="2386187" y="1219550"/>
                  <a:pt x="2386195" y="1219557"/>
                  <a:pt x="2386202" y="1219561"/>
                </a:cubicBezTo>
                <a:cubicBezTo>
                  <a:pt x="2386202" y="1219568"/>
                  <a:pt x="2386202" y="1219575"/>
                  <a:pt x="2386202" y="1219582"/>
                </a:cubicBezTo>
                <a:cubicBezTo>
                  <a:pt x="2386209" y="1219582"/>
                  <a:pt x="2386212" y="1219582"/>
                  <a:pt x="2386220" y="1219582"/>
                </a:cubicBezTo>
                <a:cubicBezTo>
                  <a:pt x="2386220" y="1219586"/>
                  <a:pt x="2386220" y="1219593"/>
                  <a:pt x="2386220" y="1219600"/>
                </a:cubicBezTo>
                <a:cubicBezTo>
                  <a:pt x="2386227" y="1219607"/>
                  <a:pt x="2386230" y="1219611"/>
                  <a:pt x="2386238" y="1219618"/>
                </a:cubicBezTo>
                <a:cubicBezTo>
                  <a:pt x="2386245" y="1219625"/>
                  <a:pt x="2386252" y="1219629"/>
                  <a:pt x="2386256" y="1219636"/>
                </a:cubicBezTo>
                <a:cubicBezTo>
                  <a:pt x="2386256" y="1219643"/>
                  <a:pt x="2386256" y="1219650"/>
                  <a:pt x="2386256" y="1219654"/>
                </a:cubicBezTo>
                <a:cubicBezTo>
                  <a:pt x="2386263" y="1219654"/>
                  <a:pt x="2386270" y="1219654"/>
                  <a:pt x="2386277" y="1219654"/>
                </a:cubicBezTo>
                <a:cubicBezTo>
                  <a:pt x="2386277" y="1219661"/>
                  <a:pt x="2386277" y="1219668"/>
                  <a:pt x="2386277" y="1219672"/>
                </a:cubicBezTo>
                <a:cubicBezTo>
                  <a:pt x="2386277" y="1219679"/>
                  <a:pt x="2386277" y="1219686"/>
                  <a:pt x="2386277" y="1219693"/>
                </a:cubicBezTo>
                <a:cubicBezTo>
                  <a:pt x="2386281" y="1219697"/>
                  <a:pt x="2386288" y="1219704"/>
                  <a:pt x="2386295" y="1219711"/>
                </a:cubicBezTo>
                <a:cubicBezTo>
                  <a:pt x="2386295" y="1219718"/>
                  <a:pt x="2386295" y="1219722"/>
                  <a:pt x="2386295" y="1219729"/>
                </a:cubicBezTo>
                <a:cubicBezTo>
                  <a:pt x="2386299" y="1219736"/>
                  <a:pt x="2386306" y="1219740"/>
                  <a:pt x="2386313" y="1219747"/>
                </a:cubicBezTo>
                <a:cubicBezTo>
                  <a:pt x="2386313" y="1219754"/>
                  <a:pt x="2386313" y="1219761"/>
                  <a:pt x="2386313" y="1219765"/>
                </a:cubicBezTo>
                <a:cubicBezTo>
                  <a:pt x="2386313" y="1219772"/>
                  <a:pt x="2386313" y="1219779"/>
                  <a:pt x="2386313" y="1219786"/>
                </a:cubicBezTo>
                <a:cubicBezTo>
                  <a:pt x="2386320" y="1219790"/>
                  <a:pt x="2386324" y="1219797"/>
                  <a:pt x="2386331" y="1219804"/>
                </a:cubicBezTo>
                <a:cubicBezTo>
                  <a:pt x="2386331" y="1219808"/>
                  <a:pt x="2386331" y="1219815"/>
                  <a:pt x="2386331" y="1219822"/>
                </a:cubicBezTo>
                <a:cubicBezTo>
                  <a:pt x="2386331" y="1219829"/>
                  <a:pt x="2386331" y="1219833"/>
                  <a:pt x="2386331" y="1219840"/>
                </a:cubicBezTo>
                <a:cubicBezTo>
                  <a:pt x="2386338" y="1219847"/>
                  <a:pt x="2386346" y="1219851"/>
                  <a:pt x="2386349" y="1219858"/>
                </a:cubicBezTo>
                <a:cubicBezTo>
                  <a:pt x="2386349" y="1219865"/>
                  <a:pt x="2386349" y="1219872"/>
                  <a:pt x="2386349" y="1219876"/>
                </a:cubicBezTo>
                <a:cubicBezTo>
                  <a:pt x="2386349" y="1219883"/>
                  <a:pt x="2386349" y="1219890"/>
                  <a:pt x="2386349" y="1219897"/>
                </a:cubicBezTo>
                <a:cubicBezTo>
                  <a:pt x="2386349" y="1219901"/>
                  <a:pt x="2386349" y="1219908"/>
                  <a:pt x="2386349" y="1219915"/>
                </a:cubicBezTo>
                <a:cubicBezTo>
                  <a:pt x="2386349" y="1219919"/>
                  <a:pt x="2386349" y="1219926"/>
                  <a:pt x="2386349" y="1219933"/>
                </a:cubicBezTo>
                <a:cubicBezTo>
                  <a:pt x="2386349" y="1219940"/>
                  <a:pt x="2386349" y="1219944"/>
                  <a:pt x="2386349" y="1219951"/>
                </a:cubicBezTo>
                <a:cubicBezTo>
                  <a:pt x="2386349" y="1219958"/>
                  <a:pt x="2386349" y="1219962"/>
                  <a:pt x="2386349" y="1219969"/>
                </a:cubicBezTo>
                <a:cubicBezTo>
                  <a:pt x="2386349" y="1219976"/>
                  <a:pt x="2386349" y="1219983"/>
                  <a:pt x="2386349" y="1219987"/>
                </a:cubicBezTo>
                <a:cubicBezTo>
                  <a:pt x="2386349" y="1219994"/>
                  <a:pt x="2386349" y="1220001"/>
                  <a:pt x="2386349" y="1220008"/>
                </a:cubicBezTo>
                <a:cubicBezTo>
                  <a:pt x="2386349" y="1220012"/>
                  <a:pt x="2386349" y="1220019"/>
                  <a:pt x="2386349" y="1220026"/>
                </a:cubicBezTo>
                <a:cubicBezTo>
                  <a:pt x="2386349" y="1220030"/>
                  <a:pt x="2386349" y="1220037"/>
                  <a:pt x="2386349" y="1220044"/>
                </a:cubicBezTo>
                <a:cubicBezTo>
                  <a:pt x="2386349" y="1220051"/>
                  <a:pt x="2386349" y="1220055"/>
                  <a:pt x="2386349" y="1220062"/>
                </a:cubicBezTo>
                <a:cubicBezTo>
                  <a:pt x="2386349" y="1220069"/>
                  <a:pt x="2386349" y="1220073"/>
                  <a:pt x="2386349" y="1220080"/>
                </a:cubicBezTo>
                <a:cubicBezTo>
                  <a:pt x="2386349" y="1220087"/>
                  <a:pt x="2386349" y="1220094"/>
                  <a:pt x="2386349" y="1220098"/>
                </a:cubicBezTo>
                <a:cubicBezTo>
                  <a:pt x="2386349" y="1220105"/>
                  <a:pt x="2386349" y="1220112"/>
                  <a:pt x="2386349" y="1220119"/>
                </a:cubicBezTo>
                <a:cubicBezTo>
                  <a:pt x="2386349" y="1220123"/>
                  <a:pt x="2386349" y="1220130"/>
                  <a:pt x="2386349" y="1220137"/>
                </a:cubicBezTo>
                <a:cubicBezTo>
                  <a:pt x="2386349" y="1220141"/>
                  <a:pt x="2386349" y="1220148"/>
                  <a:pt x="2386349" y="1220155"/>
                </a:cubicBezTo>
                <a:cubicBezTo>
                  <a:pt x="2386346" y="1220162"/>
                  <a:pt x="2386338" y="1220166"/>
                  <a:pt x="2386331" y="1220173"/>
                </a:cubicBezTo>
                <a:cubicBezTo>
                  <a:pt x="2386331" y="1220180"/>
                  <a:pt x="2386331" y="1220187"/>
                  <a:pt x="2386331" y="1220191"/>
                </a:cubicBezTo>
                <a:cubicBezTo>
                  <a:pt x="2386331" y="1220198"/>
                  <a:pt x="2386331" y="1220205"/>
                  <a:pt x="2386331" y="1220209"/>
                </a:cubicBezTo>
                <a:cubicBezTo>
                  <a:pt x="2386331" y="1220216"/>
                  <a:pt x="2386331" y="1220223"/>
                  <a:pt x="2386331" y="1220230"/>
                </a:cubicBezTo>
                <a:cubicBezTo>
                  <a:pt x="2386324" y="1220234"/>
                  <a:pt x="2386320" y="1220241"/>
                  <a:pt x="2386313" y="1220248"/>
                </a:cubicBezTo>
                <a:cubicBezTo>
                  <a:pt x="2386313" y="1220252"/>
                  <a:pt x="2386313" y="1220259"/>
                  <a:pt x="2386313" y="1220266"/>
                </a:cubicBezTo>
                <a:cubicBezTo>
                  <a:pt x="2386306" y="1220273"/>
                  <a:pt x="2386299" y="1220277"/>
                  <a:pt x="2386295" y="1220284"/>
                </a:cubicBezTo>
                <a:cubicBezTo>
                  <a:pt x="2386295" y="1220291"/>
                  <a:pt x="2386295" y="1220298"/>
                  <a:pt x="2386295" y="1220302"/>
                </a:cubicBezTo>
                <a:cubicBezTo>
                  <a:pt x="2386288" y="1220309"/>
                  <a:pt x="2386281" y="1220316"/>
                  <a:pt x="2386277" y="1220320"/>
                </a:cubicBezTo>
                <a:cubicBezTo>
                  <a:pt x="2386277" y="1220327"/>
                  <a:pt x="2386277" y="1220334"/>
                  <a:pt x="2386277" y="1220341"/>
                </a:cubicBezTo>
                <a:cubicBezTo>
                  <a:pt x="2386277" y="1220345"/>
                  <a:pt x="2386277" y="1220352"/>
                  <a:pt x="2386277" y="1220359"/>
                </a:cubicBezTo>
                <a:cubicBezTo>
                  <a:pt x="2386270" y="1220363"/>
                  <a:pt x="2386263" y="1220370"/>
                  <a:pt x="2386256" y="1220377"/>
                </a:cubicBezTo>
                <a:cubicBezTo>
                  <a:pt x="2386256" y="1220384"/>
                  <a:pt x="2386256" y="1220388"/>
                  <a:pt x="2386256" y="1220395"/>
                </a:cubicBezTo>
                <a:cubicBezTo>
                  <a:pt x="2386252" y="1220395"/>
                  <a:pt x="2386245" y="1220395"/>
                  <a:pt x="2386238" y="1220395"/>
                </a:cubicBezTo>
                <a:cubicBezTo>
                  <a:pt x="2386230" y="1220402"/>
                  <a:pt x="2386227" y="1220409"/>
                  <a:pt x="2386220" y="1220413"/>
                </a:cubicBezTo>
                <a:cubicBezTo>
                  <a:pt x="2386220" y="1220420"/>
                  <a:pt x="2386220" y="1220427"/>
                  <a:pt x="2386220" y="1220431"/>
                </a:cubicBezTo>
                <a:cubicBezTo>
                  <a:pt x="2386212" y="1220438"/>
                  <a:pt x="2386205" y="1220445"/>
                  <a:pt x="2386202" y="1220452"/>
                </a:cubicBezTo>
                <a:cubicBezTo>
                  <a:pt x="2386195" y="1220456"/>
                  <a:pt x="2386187" y="1220463"/>
                  <a:pt x="2386184" y="1220470"/>
                </a:cubicBezTo>
                <a:cubicBezTo>
                  <a:pt x="2386176" y="1220474"/>
                  <a:pt x="2386169" y="1220481"/>
                  <a:pt x="2386162" y="1220488"/>
                </a:cubicBezTo>
                <a:cubicBezTo>
                  <a:pt x="2386162" y="1220495"/>
                  <a:pt x="2386162" y="1220499"/>
                  <a:pt x="2386162" y="1220506"/>
                </a:cubicBezTo>
                <a:cubicBezTo>
                  <a:pt x="2386159" y="1220506"/>
                  <a:pt x="2386151" y="1220506"/>
                  <a:pt x="2386144" y="1220506"/>
                </a:cubicBezTo>
                <a:cubicBezTo>
                  <a:pt x="2386137" y="1220513"/>
                  <a:pt x="2386133" y="1220520"/>
                  <a:pt x="2386126" y="1220524"/>
                </a:cubicBezTo>
                <a:cubicBezTo>
                  <a:pt x="2386126" y="1220531"/>
                  <a:pt x="2386126" y="1220538"/>
                  <a:pt x="2386126" y="1220542"/>
                </a:cubicBezTo>
                <a:cubicBezTo>
                  <a:pt x="2386119" y="1220542"/>
                  <a:pt x="2386115" y="1220542"/>
                  <a:pt x="2386108" y="1220542"/>
                </a:cubicBezTo>
                <a:cubicBezTo>
                  <a:pt x="2386101" y="1220549"/>
                  <a:pt x="2386094" y="1220556"/>
                  <a:pt x="2386090" y="1220563"/>
                </a:cubicBezTo>
                <a:cubicBezTo>
                  <a:pt x="2386083" y="1220567"/>
                  <a:pt x="2386076" y="1220574"/>
                  <a:pt x="2386068" y="1220581"/>
                </a:cubicBezTo>
                <a:cubicBezTo>
                  <a:pt x="2386065" y="1220585"/>
                  <a:pt x="2386058" y="1220592"/>
                  <a:pt x="2386050" y="1220599"/>
                </a:cubicBezTo>
                <a:cubicBezTo>
                  <a:pt x="2386047" y="1220599"/>
                  <a:pt x="2386040" y="1220599"/>
                  <a:pt x="2386032" y="1220599"/>
                </a:cubicBezTo>
                <a:cubicBezTo>
                  <a:pt x="2386025" y="1220606"/>
                  <a:pt x="2386022" y="1220610"/>
                  <a:pt x="2386014" y="1220617"/>
                </a:cubicBezTo>
                <a:cubicBezTo>
                  <a:pt x="2386007" y="1220617"/>
                  <a:pt x="2386000" y="1220617"/>
                  <a:pt x="2385996" y="1220617"/>
                </a:cubicBezTo>
                <a:cubicBezTo>
                  <a:pt x="2385989" y="1220624"/>
                  <a:pt x="2385982" y="1220631"/>
                  <a:pt x="2385978" y="1220635"/>
                </a:cubicBezTo>
                <a:cubicBezTo>
                  <a:pt x="2385971" y="1220642"/>
                  <a:pt x="2385964" y="1220649"/>
                  <a:pt x="2385957" y="1220653"/>
                </a:cubicBezTo>
                <a:cubicBezTo>
                  <a:pt x="2385953" y="1220653"/>
                  <a:pt x="2385946" y="1220653"/>
                  <a:pt x="2385939" y="1220653"/>
                </a:cubicBezTo>
                <a:cubicBezTo>
                  <a:pt x="2385932" y="1220653"/>
                  <a:pt x="2385928" y="1220653"/>
                  <a:pt x="2385921" y="1220653"/>
                </a:cubicBezTo>
                <a:cubicBezTo>
                  <a:pt x="2385914" y="1220660"/>
                  <a:pt x="2385906" y="1220667"/>
                  <a:pt x="2385903" y="1220674"/>
                </a:cubicBezTo>
                <a:cubicBezTo>
                  <a:pt x="2385896" y="1220674"/>
                  <a:pt x="2385889" y="1220674"/>
                  <a:pt x="2385885" y="1220674"/>
                </a:cubicBezTo>
                <a:cubicBezTo>
                  <a:pt x="2385878" y="1220674"/>
                  <a:pt x="2385870" y="1220674"/>
                  <a:pt x="2385863" y="1220674"/>
                </a:cubicBezTo>
                <a:cubicBezTo>
                  <a:pt x="2385860" y="1220678"/>
                  <a:pt x="2385853" y="1220685"/>
                  <a:pt x="2385845" y="1220692"/>
                </a:cubicBezTo>
                <a:cubicBezTo>
                  <a:pt x="2385838" y="1220692"/>
                  <a:pt x="2385834" y="1220692"/>
                  <a:pt x="2385827" y="1220692"/>
                </a:cubicBezTo>
                <a:cubicBezTo>
                  <a:pt x="2385820" y="1220692"/>
                  <a:pt x="2385816" y="1220692"/>
                  <a:pt x="2385809" y="1220692"/>
                </a:cubicBezTo>
                <a:cubicBezTo>
                  <a:pt x="2385802" y="1220692"/>
                  <a:pt x="2385795" y="1220692"/>
                  <a:pt x="2385791" y="1220692"/>
                </a:cubicBezTo>
                <a:cubicBezTo>
                  <a:pt x="2385784" y="1220696"/>
                  <a:pt x="2385777" y="1220703"/>
                  <a:pt x="2385770" y="1220710"/>
                </a:cubicBezTo>
                <a:cubicBezTo>
                  <a:pt x="2385766" y="1220710"/>
                  <a:pt x="2385759" y="1220710"/>
                  <a:pt x="2385752" y="1220710"/>
                </a:cubicBezTo>
                <a:cubicBezTo>
                  <a:pt x="2385748" y="1220710"/>
                  <a:pt x="2385741" y="1220710"/>
                  <a:pt x="2385734" y="1220710"/>
                </a:cubicBezTo>
                <a:cubicBezTo>
                  <a:pt x="2385726" y="1220710"/>
                  <a:pt x="2385723" y="1220710"/>
                  <a:pt x="2385715" y="1220710"/>
                </a:cubicBezTo>
                <a:cubicBezTo>
                  <a:pt x="2385708" y="1220710"/>
                  <a:pt x="2385701" y="1220710"/>
                  <a:pt x="2385698" y="1220710"/>
                </a:cubicBezTo>
                <a:cubicBezTo>
                  <a:pt x="2385690" y="1220710"/>
                  <a:pt x="2385683" y="1220710"/>
                  <a:pt x="2385679" y="1220710"/>
                </a:cubicBezTo>
                <a:cubicBezTo>
                  <a:pt x="2385672" y="1220710"/>
                  <a:pt x="2385665" y="1220710"/>
                  <a:pt x="2385658" y="1220710"/>
                </a:cubicBezTo>
                <a:cubicBezTo>
                  <a:pt x="2385622" y="1220714"/>
                  <a:pt x="2385586" y="1220714"/>
                  <a:pt x="2385546" y="1220710"/>
                </a:cubicBezTo>
                <a:close/>
                <a:moveTo>
                  <a:pt x="2475921" y="1221075"/>
                </a:moveTo>
                <a:lnTo>
                  <a:pt x="2475918" y="1221061"/>
                </a:lnTo>
                <a:cubicBezTo>
                  <a:pt x="2475172" y="1221014"/>
                  <a:pt x="2474593" y="1220399"/>
                  <a:pt x="2474596" y="1219654"/>
                </a:cubicBezTo>
                <a:cubicBezTo>
                  <a:pt x="2474593" y="1218881"/>
                  <a:pt x="2475226" y="1218251"/>
                  <a:pt x="2476004" y="1218251"/>
                </a:cubicBezTo>
                <a:cubicBezTo>
                  <a:pt x="2476008" y="1218251"/>
                  <a:pt x="2476008" y="1218251"/>
                  <a:pt x="2476008" y="1218251"/>
                </a:cubicBezTo>
                <a:cubicBezTo>
                  <a:pt x="2476148" y="1218247"/>
                  <a:pt x="2476285" y="1218269"/>
                  <a:pt x="2476418" y="1218308"/>
                </a:cubicBezTo>
                <a:cubicBezTo>
                  <a:pt x="2476476" y="1218326"/>
                  <a:pt x="2476533" y="1218351"/>
                  <a:pt x="2476587" y="1218383"/>
                </a:cubicBezTo>
                <a:cubicBezTo>
                  <a:pt x="2476630" y="1218398"/>
                  <a:pt x="2476674" y="1218415"/>
                  <a:pt x="2476717" y="1218437"/>
                </a:cubicBezTo>
                <a:cubicBezTo>
                  <a:pt x="2476749" y="1218455"/>
                  <a:pt x="2476782" y="1218473"/>
                  <a:pt x="2476811" y="1218494"/>
                </a:cubicBezTo>
                <a:cubicBezTo>
                  <a:pt x="2476832" y="1218512"/>
                  <a:pt x="2476850" y="1218530"/>
                  <a:pt x="2476868" y="1218551"/>
                </a:cubicBezTo>
                <a:cubicBezTo>
                  <a:pt x="2476886" y="1218562"/>
                  <a:pt x="2476904" y="1218573"/>
                  <a:pt x="2476922" y="1218587"/>
                </a:cubicBezTo>
                <a:cubicBezTo>
                  <a:pt x="2476944" y="1218605"/>
                  <a:pt x="2476962" y="1218623"/>
                  <a:pt x="2476980" y="1218645"/>
                </a:cubicBezTo>
                <a:cubicBezTo>
                  <a:pt x="2477005" y="1218666"/>
                  <a:pt x="2477030" y="1218691"/>
                  <a:pt x="2477055" y="1218720"/>
                </a:cubicBezTo>
                <a:cubicBezTo>
                  <a:pt x="2477077" y="1218738"/>
                  <a:pt x="2477095" y="1218755"/>
                  <a:pt x="2477113" y="1218777"/>
                </a:cubicBezTo>
                <a:cubicBezTo>
                  <a:pt x="2477127" y="1218795"/>
                  <a:pt x="2477138" y="1218813"/>
                  <a:pt x="2477149" y="1218834"/>
                </a:cubicBezTo>
                <a:cubicBezTo>
                  <a:pt x="2477163" y="1218849"/>
                  <a:pt x="2477174" y="1218866"/>
                  <a:pt x="2477185" y="1218888"/>
                </a:cubicBezTo>
                <a:cubicBezTo>
                  <a:pt x="2477214" y="1218927"/>
                  <a:pt x="2477239" y="1218970"/>
                  <a:pt x="2477261" y="1219013"/>
                </a:cubicBezTo>
                <a:cubicBezTo>
                  <a:pt x="2477289" y="1219056"/>
                  <a:pt x="2477315" y="1219099"/>
                  <a:pt x="2477336" y="1219142"/>
                </a:cubicBezTo>
                <a:cubicBezTo>
                  <a:pt x="2477376" y="1219246"/>
                  <a:pt x="2477401" y="1219350"/>
                  <a:pt x="2477412" y="1219457"/>
                </a:cubicBezTo>
                <a:cubicBezTo>
                  <a:pt x="2477423" y="1219525"/>
                  <a:pt x="2477430" y="1219593"/>
                  <a:pt x="2477430" y="1219661"/>
                </a:cubicBezTo>
                <a:cubicBezTo>
                  <a:pt x="2477437" y="1219786"/>
                  <a:pt x="2477423" y="1219912"/>
                  <a:pt x="2477394" y="1220033"/>
                </a:cubicBezTo>
                <a:cubicBezTo>
                  <a:pt x="2477376" y="1220101"/>
                  <a:pt x="2477351" y="1220169"/>
                  <a:pt x="2477318" y="1220237"/>
                </a:cubicBezTo>
                <a:cubicBezTo>
                  <a:pt x="2477297" y="1220280"/>
                  <a:pt x="2477271" y="1220323"/>
                  <a:pt x="2477243" y="1220366"/>
                </a:cubicBezTo>
                <a:cubicBezTo>
                  <a:pt x="2477228" y="1220399"/>
                  <a:pt x="2477210" y="1220427"/>
                  <a:pt x="2477189" y="1220459"/>
                </a:cubicBezTo>
                <a:cubicBezTo>
                  <a:pt x="2477178" y="1220477"/>
                  <a:pt x="2477167" y="1220499"/>
                  <a:pt x="2477153" y="1220517"/>
                </a:cubicBezTo>
                <a:cubicBezTo>
                  <a:pt x="2477124" y="1220556"/>
                  <a:pt x="2477095" y="1220592"/>
                  <a:pt x="2477059" y="1220628"/>
                </a:cubicBezTo>
                <a:cubicBezTo>
                  <a:pt x="2477041" y="1220645"/>
                  <a:pt x="2477023" y="1220667"/>
                  <a:pt x="2477001" y="1220685"/>
                </a:cubicBezTo>
                <a:cubicBezTo>
                  <a:pt x="2476983" y="1220696"/>
                  <a:pt x="2476965" y="1220710"/>
                  <a:pt x="2476947" y="1220721"/>
                </a:cubicBezTo>
                <a:cubicBezTo>
                  <a:pt x="2476929" y="1220739"/>
                  <a:pt x="2476911" y="1220760"/>
                  <a:pt x="2476890" y="1220778"/>
                </a:cubicBezTo>
                <a:cubicBezTo>
                  <a:pt x="2476872" y="1220789"/>
                  <a:pt x="2476854" y="1220803"/>
                  <a:pt x="2476836" y="1220814"/>
                </a:cubicBezTo>
                <a:cubicBezTo>
                  <a:pt x="2476807" y="1220832"/>
                  <a:pt x="2476775" y="1220850"/>
                  <a:pt x="2476742" y="1220867"/>
                </a:cubicBezTo>
                <a:cubicBezTo>
                  <a:pt x="2476702" y="1220892"/>
                  <a:pt x="2476659" y="1220918"/>
                  <a:pt x="2476613" y="1220943"/>
                </a:cubicBezTo>
                <a:cubicBezTo>
                  <a:pt x="2476558" y="1220964"/>
                  <a:pt x="2476501" y="1220982"/>
                  <a:pt x="2476443" y="1221000"/>
                </a:cubicBezTo>
                <a:cubicBezTo>
                  <a:pt x="2476307" y="1221046"/>
                  <a:pt x="2476162" y="1221071"/>
                  <a:pt x="2476015" y="1221075"/>
                </a:cubicBezTo>
                <a:cubicBezTo>
                  <a:pt x="2475986" y="1221075"/>
                  <a:pt x="2475954" y="1221075"/>
                  <a:pt x="2475921" y="1221075"/>
                </a:cubicBezTo>
                <a:close/>
                <a:moveTo>
                  <a:pt x="2566527" y="1221762"/>
                </a:moveTo>
                <a:cubicBezTo>
                  <a:pt x="2565043" y="1221659"/>
                  <a:pt x="2563898" y="1220431"/>
                  <a:pt x="2563902" y="1218952"/>
                </a:cubicBezTo>
                <a:cubicBezTo>
                  <a:pt x="2563902" y="1217402"/>
                  <a:pt x="2565162" y="1216142"/>
                  <a:pt x="2566725" y="1216139"/>
                </a:cubicBezTo>
                <a:cubicBezTo>
                  <a:pt x="2566725" y="1216139"/>
                  <a:pt x="2566728" y="1216139"/>
                  <a:pt x="2566732" y="1216139"/>
                </a:cubicBezTo>
                <a:cubicBezTo>
                  <a:pt x="2568291" y="1216139"/>
                  <a:pt x="2569558" y="1217392"/>
                  <a:pt x="2569558" y="1218942"/>
                </a:cubicBezTo>
                <a:cubicBezTo>
                  <a:pt x="2569558" y="1218945"/>
                  <a:pt x="2569558" y="1218949"/>
                  <a:pt x="2569558" y="1218952"/>
                </a:cubicBezTo>
                <a:cubicBezTo>
                  <a:pt x="2569562" y="1220502"/>
                  <a:pt x="2568298" y="1221762"/>
                  <a:pt x="2566739" y="1221762"/>
                </a:cubicBezTo>
                <a:cubicBezTo>
                  <a:pt x="2566739" y="1221762"/>
                  <a:pt x="2566735" y="1221762"/>
                  <a:pt x="2566732" y="1221762"/>
                </a:cubicBezTo>
                <a:cubicBezTo>
                  <a:pt x="2566663" y="1221766"/>
                  <a:pt x="2566595" y="1221766"/>
                  <a:pt x="2566527" y="1221762"/>
                </a:cubicBezTo>
                <a:close/>
                <a:moveTo>
                  <a:pt x="2657452" y="1222468"/>
                </a:moveTo>
                <a:cubicBezTo>
                  <a:pt x="2655116" y="1222471"/>
                  <a:pt x="2653215" y="1220588"/>
                  <a:pt x="2653211" y="1218262"/>
                </a:cubicBezTo>
                <a:cubicBezTo>
                  <a:pt x="2653211" y="1218258"/>
                  <a:pt x="2653211" y="1218254"/>
                  <a:pt x="2653211" y="1218247"/>
                </a:cubicBezTo>
                <a:cubicBezTo>
                  <a:pt x="2653218" y="1215924"/>
                  <a:pt x="2655116" y="1214045"/>
                  <a:pt x="2657452" y="1214048"/>
                </a:cubicBezTo>
                <a:cubicBezTo>
                  <a:pt x="2659782" y="1214056"/>
                  <a:pt x="2661669" y="1215931"/>
                  <a:pt x="2661676" y="1218247"/>
                </a:cubicBezTo>
                <a:cubicBezTo>
                  <a:pt x="2661679" y="1220574"/>
                  <a:pt x="2659789" y="1222460"/>
                  <a:pt x="2657452" y="1222468"/>
                </a:cubicBezTo>
                <a:close/>
                <a:moveTo>
                  <a:pt x="2748529" y="1223520"/>
                </a:moveTo>
                <a:cubicBezTo>
                  <a:pt x="2745019" y="1223527"/>
                  <a:pt x="2742171" y="1220703"/>
                  <a:pt x="2742167" y="1217213"/>
                </a:cubicBezTo>
                <a:cubicBezTo>
                  <a:pt x="2742167" y="1217206"/>
                  <a:pt x="2742167" y="1217202"/>
                  <a:pt x="2742167" y="1217195"/>
                </a:cubicBezTo>
                <a:cubicBezTo>
                  <a:pt x="2742171" y="1213705"/>
                  <a:pt x="2745019" y="1210880"/>
                  <a:pt x="2748529" y="1210888"/>
                </a:cubicBezTo>
                <a:cubicBezTo>
                  <a:pt x="2752033" y="1210891"/>
                  <a:pt x="2754870" y="1213712"/>
                  <a:pt x="2754873" y="1217195"/>
                </a:cubicBezTo>
                <a:cubicBezTo>
                  <a:pt x="2754881" y="1220685"/>
                  <a:pt x="2752040" y="1223516"/>
                  <a:pt x="2748529" y="1223520"/>
                </a:cubicBezTo>
                <a:close/>
                <a:moveTo>
                  <a:pt x="2839585" y="1224576"/>
                </a:moveTo>
                <a:cubicBezTo>
                  <a:pt x="2834908" y="1224572"/>
                  <a:pt x="2831116" y="1220799"/>
                  <a:pt x="2831120" y="1216146"/>
                </a:cubicBezTo>
                <a:cubicBezTo>
                  <a:pt x="2831120" y="1216146"/>
                  <a:pt x="2831120" y="1216142"/>
                  <a:pt x="2831120" y="1216139"/>
                </a:cubicBezTo>
                <a:cubicBezTo>
                  <a:pt x="2831124" y="1211493"/>
                  <a:pt x="2834911" y="1207727"/>
                  <a:pt x="2839585" y="1207723"/>
                </a:cubicBezTo>
                <a:cubicBezTo>
                  <a:pt x="2844265" y="1207716"/>
                  <a:pt x="2848064" y="1211482"/>
                  <a:pt x="2848071" y="1216135"/>
                </a:cubicBezTo>
                <a:cubicBezTo>
                  <a:pt x="2848071" y="1216135"/>
                  <a:pt x="2848071" y="1216139"/>
                  <a:pt x="2848071" y="1216139"/>
                </a:cubicBezTo>
                <a:cubicBezTo>
                  <a:pt x="2848078" y="1220792"/>
                  <a:pt x="2844290" y="1224569"/>
                  <a:pt x="2839610" y="1224576"/>
                </a:cubicBezTo>
                <a:cubicBezTo>
                  <a:pt x="2839603" y="1224576"/>
                  <a:pt x="2839595" y="1224576"/>
                  <a:pt x="2839585" y="1224576"/>
                </a:cubicBezTo>
                <a:close/>
                <a:moveTo>
                  <a:pt x="2930662" y="1225628"/>
                </a:moveTo>
                <a:cubicBezTo>
                  <a:pt x="2924815" y="1225628"/>
                  <a:pt x="2920076" y="1220918"/>
                  <a:pt x="2920076" y="1215104"/>
                </a:cubicBezTo>
                <a:cubicBezTo>
                  <a:pt x="2920065" y="1209291"/>
                  <a:pt x="2924800" y="1204570"/>
                  <a:pt x="2930647" y="1204559"/>
                </a:cubicBezTo>
                <a:cubicBezTo>
                  <a:pt x="2930654" y="1204559"/>
                  <a:pt x="2930658" y="1204559"/>
                  <a:pt x="2930662" y="1204559"/>
                </a:cubicBezTo>
                <a:cubicBezTo>
                  <a:pt x="2936509" y="1204563"/>
                  <a:pt x="2941251" y="1209277"/>
                  <a:pt x="2941247" y="1215090"/>
                </a:cubicBezTo>
                <a:cubicBezTo>
                  <a:pt x="2941247" y="1215097"/>
                  <a:pt x="2941247" y="1215101"/>
                  <a:pt x="2941247" y="1215104"/>
                </a:cubicBezTo>
                <a:cubicBezTo>
                  <a:pt x="2941247" y="1220918"/>
                  <a:pt x="2936509" y="1225628"/>
                  <a:pt x="2930662" y="1225628"/>
                </a:cubicBezTo>
                <a:close/>
                <a:moveTo>
                  <a:pt x="3021904" y="1226852"/>
                </a:moveTo>
                <a:cubicBezTo>
                  <a:pt x="3014693" y="1226852"/>
                  <a:pt x="3008846" y="1221039"/>
                  <a:pt x="3008842" y="1213866"/>
                </a:cubicBezTo>
                <a:cubicBezTo>
                  <a:pt x="3008842" y="1206692"/>
                  <a:pt x="3014689" y="1200879"/>
                  <a:pt x="3021904" y="1200879"/>
                </a:cubicBezTo>
                <a:cubicBezTo>
                  <a:pt x="3029116" y="1200879"/>
                  <a:pt x="3034967" y="1206692"/>
                  <a:pt x="3034967" y="1213862"/>
                </a:cubicBezTo>
                <a:cubicBezTo>
                  <a:pt x="3034967" y="1213862"/>
                  <a:pt x="3034967" y="1213866"/>
                  <a:pt x="3034967" y="1213866"/>
                </a:cubicBezTo>
                <a:cubicBezTo>
                  <a:pt x="3034967" y="1221036"/>
                  <a:pt x="3029120" y="1226849"/>
                  <a:pt x="3021908" y="1226852"/>
                </a:cubicBezTo>
                <a:cubicBezTo>
                  <a:pt x="3021904" y="1226852"/>
                  <a:pt x="3021904" y="1226852"/>
                  <a:pt x="3021904" y="1226852"/>
                </a:cubicBezTo>
                <a:close/>
                <a:moveTo>
                  <a:pt x="3112981" y="1227905"/>
                </a:moveTo>
                <a:cubicBezTo>
                  <a:pt x="3104596" y="1227908"/>
                  <a:pt x="3097802" y="1221154"/>
                  <a:pt x="3097798" y="1212817"/>
                </a:cubicBezTo>
                <a:cubicBezTo>
                  <a:pt x="3097798" y="1212817"/>
                  <a:pt x="3097798" y="1212813"/>
                  <a:pt x="3097798" y="1212810"/>
                </a:cubicBezTo>
                <a:cubicBezTo>
                  <a:pt x="3097795" y="1204477"/>
                  <a:pt x="3104589" y="1197718"/>
                  <a:pt x="3112971" y="1197715"/>
                </a:cubicBezTo>
                <a:cubicBezTo>
                  <a:pt x="3112974" y="1197715"/>
                  <a:pt x="3112978" y="1197715"/>
                  <a:pt x="3112981" y="1197715"/>
                </a:cubicBezTo>
                <a:cubicBezTo>
                  <a:pt x="3121363" y="1197715"/>
                  <a:pt x="3128161" y="1204469"/>
                  <a:pt x="3128161" y="1212803"/>
                </a:cubicBezTo>
                <a:cubicBezTo>
                  <a:pt x="3128161" y="1212806"/>
                  <a:pt x="3128161" y="1212806"/>
                  <a:pt x="3128161" y="1212810"/>
                </a:cubicBezTo>
                <a:cubicBezTo>
                  <a:pt x="3128164" y="1221143"/>
                  <a:pt x="3121370" y="1227901"/>
                  <a:pt x="3112988" y="1227905"/>
                </a:cubicBezTo>
                <a:cubicBezTo>
                  <a:pt x="3112985" y="1227905"/>
                  <a:pt x="3112981" y="1227905"/>
                  <a:pt x="3112981" y="1227905"/>
                </a:cubicBezTo>
                <a:close/>
                <a:moveTo>
                  <a:pt x="3204055" y="1228961"/>
                </a:moveTo>
                <a:cubicBezTo>
                  <a:pt x="3194503" y="1228964"/>
                  <a:pt x="3186755" y="1221268"/>
                  <a:pt x="3186751" y="1211772"/>
                </a:cubicBezTo>
                <a:cubicBezTo>
                  <a:pt x="3186751" y="1211765"/>
                  <a:pt x="3186751" y="1211761"/>
                  <a:pt x="3186751" y="1211757"/>
                </a:cubicBezTo>
                <a:cubicBezTo>
                  <a:pt x="3186758" y="1202261"/>
                  <a:pt x="3194506" y="1194568"/>
                  <a:pt x="3204055" y="1194572"/>
                </a:cubicBezTo>
                <a:cubicBezTo>
                  <a:pt x="3213599" y="1194579"/>
                  <a:pt x="3221333" y="1202268"/>
                  <a:pt x="3221340" y="1211757"/>
                </a:cubicBezTo>
                <a:cubicBezTo>
                  <a:pt x="3221344" y="1221250"/>
                  <a:pt x="3213607" y="1228954"/>
                  <a:pt x="3204055" y="1228961"/>
                </a:cubicBezTo>
                <a:close/>
                <a:moveTo>
                  <a:pt x="3295114" y="1230013"/>
                </a:moveTo>
                <a:cubicBezTo>
                  <a:pt x="3284392" y="1230010"/>
                  <a:pt x="3275704" y="1221365"/>
                  <a:pt x="3275707" y="1210705"/>
                </a:cubicBezTo>
                <a:cubicBezTo>
                  <a:pt x="3275707" y="1210705"/>
                  <a:pt x="3275707" y="1210701"/>
                  <a:pt x="3275707" y="1210701"/>
                </a:cubicBezTo>
                <a:cubicBezTo>
                  <a:pt x="3275711" y="1200049"/>
                  <a:pt x="3284399" y="1191415"/>
                  <a:pt x="3295114" y="1191408"/>
                </a:cubicBezTo>
                <a:cubicBezTo>
                  <a:pt x="3305836" y="1191404"/>
                  <a:pt x="3314531" y="1200042"/>
                  <a:pt x="3314538" y="1210701"/>
                </a:cubicBezTo>
                <a:cubicBezTo>
                  <a:pt x="3314542" y="1221361"/>
                  <a:pt x="3305857" y="1230010"/>
                  <a:pt x="3295135" y="1230013"/>
                </a:cubicBezTo>
                <a:cubicBezTo>
                  <a:pt x="3295128" y="1230013"/>
                  <a:pt x="3295121" y="1230013"/>
                  <a:pt x="3295114" y="1230013"/>
                </a:cubicBezTo>
                <a:close/>
                <a:moveTo>
                  <a:pt x="3386187" y="1231069"/>
                </a:moveTo>
                <a:cubicBezTo>
                  <a:pt x="3374302" y="1231066"/>
                  <a:pt x="3364664" y="1221487"/>
                  <a:pt x="3364660" y="1209667"/>
                </a:cubicBezTo>
                <a:cubicBezTo>
                  <a:pt x="3364653" y="1197844"/>
                  <a:pt x="3374287" y="1188254"/>
                  <a:pt x="3386180" y="1188247"/>
                </a:cubicBezTo>
                <a:cubicBezTo>
                  <a:pt x="3386183" y="1188247"/>
                  <a:pt x="3386187" y="1188247"/>
                  <a:pt x="3386187" y="1188247"/>
                </a:cubicBezTo>
                <a:cubicBezTo>
                  <a:pt x="3398079" y="1188251"/>
                  <a:pt x="3407718" y="1197837"/>
                  <a:pt x="3407714" y="1209660"/>
                </a:cubicBezTo>
                <a:cubicBezTo>
                  <a:pt x="3407714" y="1209660"/>
                  <a:pt x="3407714" y="1209663"/>
                  <a:pt x="3407714" y="1209667"/>
                </a:cubicBezTo>
                <a:cubicBezTo>
                  <a:pt x="3407710" y="1221487"/>
                  <a:pt x="3398076" y="1231066"/>
                  <a:pt x="3386187" y="1231069"/>
                </a:cubicBezTo>
                <a:close/>
                <a:moveTo>
                  <a:pt x="3477433" y="1232290"/>
                </a:moveTo>
                <a:cubicBezTo>
                  <a:pt x="3464176" y="1232290"/>
                  <a:pt x="3453429" y="1221605"/>
                  <a:pt x="3453429" y="1208428"/>
                </a:cubicBezTo>
                <a:cubicBezTo>
                  <a:pt x="3453429" y="1195249"/>
                  <a:pt x="3464176" y="1184567"/>
                  <a:pt x="3477433" y="1184564"/>
                </a:cubicBezTo>
                <a:cubicBezTo>
                  <a:pt x="3490686" y="1184567"/>
                  <a:pt x="3501434" y="1195249"/>
                  <a:pt x="3501434" y="1208428"/>
                </a:cubicBezTo>
                <a:cubicBezTo>
                  <a:pt x="3501434" y="1221605"/>
                  <a:pt x="3490686" y="1232290"/>
                  <a:pt x="3477433" y="1232290"/>
                </a:cubicBezTo>
                <a:close/>
                <a:moveTo>
                  <a:pt x="3568319" y="1233178"/>
                </a:moveTo>
                <a:cubicBezTo>
                  <a:pt x="3554090" y="1233178"/>
                  <a:pt x="3542551" y="1221709"/>
                  <a:pt x="3542551" y="1207559"/>
                </a:cubicBezTo>
                <a:cubicBezTo>
                  <a:pt x="3542551" y="1193409"/>
                  <a:pt x="3554087" y="1181940"/>
                  <a:pt x="3568319" y="1181940"/>
                </a:cubicBezTo>
                <a:cubicBezTo>
                  <a:pt x="3582552" y="1181936"/>
                  <a:pt x="3594088" y="1193405"/>
                  <a:pt x="3594091" y="1207555"/>
                </a:cubicBezTo>
                <a:cubicBezTo>
                  <a:pt x="3594091" y="1207555"/>
                  <a:pt x="3594091" y="1207559"/>
                  <a:pt x="3594091" y="1207559"/>
                </a:cubicBezTo>
                <a:cubicBezTo>
                  <a:pt x="3594091" y="1221705"/>
                  <a:pt x="3582555" y="1233178"/>
                  <a:pt x="3568323" y="1233178"/>
                </a:cubicBezTo>
                <a:cubicBezTo>
                  <a:pt x="3568323" y="1233178"/>
                  <a:pt x="3568323" y="1233178"/>
                  <a:pt x="3568319" y="1233178"/>
                </a:cubicBezTo>
                <a:close/>
                <a:moveTo>
                  <a:pt x="3659569" y="1234398"/>
                </a:moveTo>
                <a:cubicBezTo>
                  <a:pt x="3643979" y="1234402"/>
                  <a:pt x="3631342" y="1221834"/>
                  <a:pt x="3631342" y="1206327"/>
                </a:cubicBezTo>
                <a:cubicBezTo>
                  <a:pt x="3631342" y="1206324"/>
                  <a:pt x="3631342" y="1206320"/>
                  <a:pt x="3631342" y="1206320"/>
                </a:cubicBezTo>
                <a:cubicBezTo>
                  <a:pt x="3631342" y="1190817"/>
                  <a:pt x="3643979" y="1178253"/>
                  <a:pt x="3659569" y="1178256"/>
                </a:cubicBezTo>
                <a:cubicBezTo>
                  <a:pt x="3675159" y="1178264"/>
                  <a:pt x="3687797" y="1190824"/>
                  <a:pt x="3687797" y="1206320"/>
                </a:cubicBezTo>
                <a:cubicBezTo>
                  <a:pt x="3687797" y="1221820"/>
                  <a:pt x="3675159" y="1234391"/>
                  <a:pt x="3659569" y="1234398"/>
                </a:cubicBezTo>
                <a:close/>
                <a:moveTo>
                  <a:pt x="3750624" y="1235454"/>
                </a:moveTo>
                <a:cubicBezTo>
                  <a:pt x="3733883" y="1235447"/>
                  <a:pt x="3720273" y="1221931"/>
                  <a:pt x="3720309" y="1205264"/>
                </a:cubicBezTo>
                <a:cubicBezTo>
                  <a:pt x="3720309" y="1188605"/>
                  <a:pt x="3733883" y="1175099"/>
                  <a:pt x="3750624" y="1175096"/>
                </a:cubicBezTo>
                <a:cubicBezTo>
                  <a:pt x="3767403" y="1175088"/>
                  <a:pt x="3781012" y="1188598"/>
                  <a:pt x="3781012" y="1205264"/>
                </a:cubicBezTo>
                <a:cubicBezTo>
                  <a:pt x="3781012" y="1221934"/>
                  <a:pt x="3767439" y="1235447"/>
                  <a:pt x="3750660" y="1235454"/>
                </a:cubicBezTo>
                <a:cubicBezTo>
                  <a:pt x="3750660" y="1235454"/>
                  <a:pt x="3750660" y="1235454"/>
                  <a:pt x="3750624" y="1235454"/>
                </a:cubicBezTo>
                <a:close/>
                <a:moveTo>
                  <a:pt x="3841716" y="1236506"/>
                </a:moveTo>
                <a:cubicBezTo>
                  <a:pt x="3823786" y="1236503"/>
                  <a:pt x="3809240" y="1222045"/>
                  <a:pt x="3809240" y="1204215"/>
                </a:cubicBezTo>
                <a:cubicBezTo>
                  <a:pt x="3809240" y="1204212"/>
                  <a:pt x="3809240" y="1204212"/>
                  <a:pt x="3809240" y="1204212"/>
                </a:cubicBezTo>
                <a:cubicBezTo>
                  <a:pt x="3809240" y="1186386"/>
                  <a:pt x="3823786" y="1171935"/>
                  <a:pt x="3841716" y="1171931"/>
                </a:cubicBezTo>
                <a:cubicBezTo>
                  <a:pt x="3859646" y="1171935"/>
                  <a:pt x="3874192" y="1186386"/>
                  <a:pt x="3874192" y="1204212"/>
                </a:cubicBezTo>
                <a:cubicBezTo>
                  <a:pt x="3874192" y="1222042"/>
                  <a:pt x="3859646" y="1236503"/>
                  <a:pt x="3841716" y="1236506"/>
                </a:cubicBezTo>
                <a:close/>
                <a:moveTo>
                  <a:pt x="3932807" y="1237562"/>
                </a:moveTo>
                <a:cubicBezTo>
                  <a:pt x="3913689" y="1237570"/>
                  <a:pt x="3898207" y="1222178"/>
                  <a:pt x="3898171" y="1203184"/>
                </a:cubicBezTo>
                <a:cubicBezTo>
                  <a:pt x="3898171" y="1203181"/>
                  <a:pt x="3898171" y="1203177"/>
                  <a:pt x="3898171" y="1203174"/>
                </a:cubicBezTo>
                <a:cubicBezTo>
                  <a:pt x="3898171" y="1184181"/>
                  <a:pt x="3913653" y="1168774"/>
                  <a:pt x="3932771" y="1168767"/>
                </a:cubicBezTo>
                <a:cubicBezTo>
                  <a:pt x="3932771" y="1168767"/>
                  <a:pt x="3932771" y="1168767"/>
                  <a:pt x="3932807" y="1168767"/>
                </a:cubicBezTo>
                <a:cubicBezTo>
                  <a:pt x="3951890" y="1168771"/>
                  <a:pt x="3967372" y="1184170"/>
                  <a:pt x="3967372" y="1203163"/>
                </a:cubicBezTo>
                <a:cubicBezTo>
                  <a:pt x="3967372" y="1203167"/>
                  <a:pt x="3967372" y="1203170"/>
                  <a:pt x="3967372" y="1203174"/>
                </a:cubicBezTo>
                <a:cubicBezTo>
                  <a:pt x="3967372" y="1222163"/>
                  <a:pt x="3951890" y="1237559"/>
                  <a:pt x="3932807" y="1237562"/>
                </a:cubicBezTo>
                <a:close/>
                <a:moveTo>
                  <a:pt x="4023863" y="1238615"/>
                </a:moveTo>
                <a:cubicBezTo>
                  <a:pt x="4003556" y="1238615"/>
                  <a:pt x="3987138" y="1222274"/>
                  <a:pt x="3987138" y="1202121"/>
                </a:cubicBezTo>
                <a:cubicBezTo>
                  <a:pt x="3987138" y="1181965"/>
                  <a:pt x="4003556" y="1165624"/>
                  <a:pt x="4023863" y="1165624"/>
                </a:cubicBezTo>
                <a:cubicBezTo>
                  <a:pt x="4044133" y="1165613"/>
                  <a:pt x="4060551" y="1181947"/>
                  <a:pt x="4060587" y="1202103"/>
                </a:cubicBezTo>
                <a:cubicBezTo>
                  <a:pt x="4060587" y="1202111"/>
                  <a:pt x="4060587" y="1202114"/>
                  <a:pt x="4060587" y="1202121"/>
                </a:cubicBezTo>
                <a:cubicBezTo>
                  <a:pt x="4060587" y="1222278"/>
                  <a:pt x="4044133" y="1238618"/>
                  <a:pt x="4023863" y="1238615"/>
                </a:cubicBezTo>
                <a:close/>
                <a:moveTo>
                  <a:pt x="4114918" y="1239671"/>
                </a:moveTo>
                <a:cubicBezTo>
                  <a:pt x="4093495" y="1239671"/>
                  <a:pt x="4076105" y="1222389"/>
                  <a:pt x="4076105" y="1201069"/>
                </a:cubicBezTo>
                <a:cubicBezTo>
                  <a:pt x="4076105" y="1201069"/>
                  <a:pt x="4076105" y="1201065"/>
                  <a:pt x="4076105" y="1201065"/>
                </a:cubicBezTo>
                <a:cubicBezTo>
                  <a:pt x="4076105" y="1179745"/>
                  <a:pt x="4093459" y="1162460"/>
                  <a:pt x="4114918" y="1162460"/>
                </a:cubicBezTo>
                <a:cubicBezTo>
                  <a:pt x="4136377" y="1162460"/>
                  <a:pt x="4153767" y="1179742"/>
                  <a:pt x="4153767" y="1201062"/>
                </a:cubicBezTo>
                <a:cubicBezTo>
                  <a:pt x="4153767" y="1201062"/>
                  <a:pt x="4153767" y="1201065"/>
                  <a:pt x="4153767" y="1201065"/>
                </a:cubicBezTo>
                <a:cubicBezTo>
                  <a:pt x="4153767" y="1222385"/>
                  <a:pt x="4136377" y="1239671"/>
                  <a:pt x="4114918" y="1239671"/>
                </a:cubicBezTo>
                <a:close/>
                <a:moveTo>
                  <a:pt x="4206154" y="1240891"/>
                </a:moveTo>
                <a:cubicBezTo>
                  <a:pt x="4183363" y="1240884"/>
                  <a:pt x="4164892" y="1222500"/>
                  <a:pt x="4164892" y="1199827"/>
                </a:cubicBezTo>
                <a:cubicBezTo>
                  <a:pt x="4164892" y="1177161"/>
                  <a:pt x="4183363" y="1158787"/>
                  <a:pt x="4206154" y="1158780"/>
                </a:cubicBezTo>
                <a:cubicBezTo>
                  <a:pt x="4228980" y="1158776"/>
                  <a:pt x="4247451" y="1177154"/>
                  <a:pt x="4247487" y="1199827"/>
                </a:cubicBezTo>
                <a:cubicBezTo>
                  <a:pt x="4247487" y="1222503"/>
                  <a:pt x="4228980" y="1240888"/>
                  <a:pt x="4206190" y="1240891"/>
                </a:cubicBezTo>
                <a:cubicBezTo>
                  <a:pt x="4206190" y="1240891"/>
                  <a:pt x="4206154" y="1240891"/>
                  <a:pt x="4206154" y="1240891"/>
                </a:cubicBezTo>
                <a:close/>
                <a:moveTo>
                  <a:pt x="5337883" y="1245591"/>
                </a:moveTo>
                <a:cubicBezTo>
                  <a:pt x="5339971" y="1242785"/>
                  <a:pt x="5342276" y="1240176"/>
                  <a:pt x="5344832" y="1237784"/>
                </a:cubicBezTo>
                <a:cubicBezTo>
                  <a:pt x="5344472" y="1237480"/>
                  <a:pt x="5344112" y="1237172"/>
                  <a:pt x="5343752" y="1236857"/>
                </a:cubicBezTo>
                <a:cubicBezTo>
                  <a:pt x="5341196" y="1239116"/>
                  <a:pt x="5338459" y="1241174"/>
                  <a:pt x="5335615" y="1243018"/>
                </a:cubicBezTo>
                <a:cubicBezTo>
                  <a:pt x="5336371" y="1243852"/>
                  <a:pt x="5337127" y="1244711"/>
                  <a:pt x="5337883" y="1245591"/>
                </a:cubicBezTo>
                <a:close/>
                <a:moveTo>
                  <a:pt x="5246864" y="1250195"/>
                </a:moveTo>
                <a:cubicBezTo>
                  <a:pt x="5249708" y="1245974"/>
                  <a:pt x="5253128" y="1242151"/>
                  <a:pt x="5257017" y="1238837"/>
                </a:cubicBezTo>
                <a:cubicBezTo>
                  <a:pt x="5255505" y="1237630"/>
                  <a:pt x="5254064" y="1236360"/>
                  <a:pt x="5252696" y="1235028"/>
                </a:cubicBezTo>
                <a:cubicBezTo>
                  <a:pt x="5249168" y="1238329"/>
                  <a:pt x="5245280" y="1241224"/>
                  <a:pt x="5241103" y="1243666"/>
                </a:cubicBezTo>
                <a:cubicBezTo>
                  <a:pt x="5243191" y="1245688"/>
                  <a:pt x="5245135" y="1247872"/>
                  <a:pt x="5246864" y="1250195"/>
                </a:cubicBezTo>
                <a:close/>
                <a:moveTo>
                  <a:pt x="5155880" y="1255041"/>
                </a:moveTo>
                <a:cubicBezTo>
                  <a:pt x="5159373" y="1249175"/>
                  <a:pt x="5163945" y="1244009"/>
                  <a:pt x="5169346" y="1239818"/>
                </a:cubicBezTo>
                <a:cubicBezTo>
                  <a:pt x="5166609" y="1237792"/>
                  <a:pt x="5164017" y="1235551"/>
                  <a:pt x="5161641" y="1233124"/>
                </a:cubicBezTo>
                <a:cubicBezTo>
                  <a:pt x="5157176" y="1237591"/>
                  <a:pt x="5152064" y="1241364"/>
                  <a:pt x="5146483" y="1244314"/>
                </a:cubicBezTo>
                <a:cubicBezTo>
                  <a:pt x="5150083" y="1247446"/>
                  <a:pt x="5153252" y="1251057"/>
                  <a:pt x="5155880" y="1255041"/>
                </a:cubicBezTo>
                <a:close/>
                <a:moveTo>
                  <a:pt x="5064933" y="1260314"/>
                </a:moveTo>
                <a:cubicBezTo>
                  <a:pt x="5068822" y="1252529"/>
                  <a:pt x="5074654" y="1245838"/>
                  <a:pt x="5081819" y="1240856"/>
                </a:cubicBezTo>
                <a:cubicBezTo>
                  <a:pt x="5077715" y="1238074"/>
                  <a:pt x="5073934" y="1234813"/>
                  <a:pt x="5070586" y="1231144"/>
                </a:cubicBezTo>
                <a:cubicBezTo>
                  <a:pt x="5065185" y="1236929"/>
                  <a:pt x="5058704" y="1241611"/>
                  <a:pt x="5051539" y="1244926"/>
                </a:cubicBezTo>
                <a:cubicBezTo>
                  <a:pt x="5057012" y="1249092"/>
                  <a:pt x="5061548" y="1254329"/>
                  <a:pt x="5064933" y="1260314"/>
                </a:cubicBezTo>
                <a:close/>
                <a:moveTo>
                  <a:pt x="4973949" y="1266271"/>
                </a:moveTo>
                <a:cubicBezTo>
                  <a:pt x="4977982" y="1256105"/>
                  <a:pt x="4985291" y="1247539"/>
                  <a:pt x="4994688" y="1241872"/>
                </a:cubicBezTo>
                <a:cubicBezTo>
                  <a:pt x="4988964" y="1238439"/>
                  <a:pt x="4983851" y="1234090"/>
                  <a:pt x="4979530" y="1228997"/>
                </a:cubicBezTo>
                <a:cubicBezTo>
                  <a:pt x="4973230" y="1236349"/>
                  <a:pt x="4965200" y="1242023"/>
                  <a:pt x="4956127" y="1245516"/>
                </a:cubicBezTo>
                <a:cubicBezTo>
                  <a:pt x="4963940" y="1250581"/>
                  <a:pt x="4970133" y="1257787"/>
                  <a:pt x="4973949" y="1266271"/>
                </a:cubicBezTo>
                <a:close/>
                <a:moveTo>
                  <a:pt x="4882714" y="1274797"/>
                </a:moveTo>
                <a:cubicBezTo>
                  <a:pt x="4885991" y="1260991"/>
                  <a:pt x="4895244" y="1249328"/>
                  <a:pt x="4907989" y="1242925"/>
                </a:cubicBezTo>
                <a:cubicBezTo>
                  <a:pt x="4900357" y="1239001"/>
                  <a:pt x="4893696" y="1233457"/>
                  <a:pt x="4888439" y="1226684"/>
                </a:cubicBezTo>
                <a:cubicBezTo>
                  <a:pt x="4881022" y="1236174"/>
                  <a:pt x="4870761" y="1243054"/>
                  <a:pt x="4859131" y="1246311"/>
                </a:cubicBezTo>
                <a:cubicBezTo>
                  <a:pt x="4870689" y="1252081"/>
                  <a:pt x="4879258" y="1262422"/>
                  <a:pt x="4882714" y="1274797"/>
                </a:cubicBezTo>
                <a:close/>
                <a:moveTo>
                  <a:pt x="2835660" y="1310202"/>
                </a:moveTo>
                <a:cubicBezTo>
                  <a:pt x="2835293" y="1310174"/>
                  <a:pt x="2835009" y="1309870"/>
                  <a:pt x="2835009" y="1309501"/>
                </a:cubicBezTo>
                <a:cubicBezTo>
                  <a:pt x="2835009" y="1309111"/>
                  <a:pt x="2835325" y="1308799"/>
                  <a:pt x="2835714" y="1308796"/>
                </a:cubicBezTo>
                <a:cubicBezTo>
                  <a:pt x="2835721" y="1308796"/>
                  <a:pt x="2835729" y="1308796"/>
                  <a:pt x="2835736" y="1308796"/>
                </a:cubicBezTo>
                <a:cubicBezTo>
                  <a:pt x="2835739" y="1308796"/>
                  <a:pt x="2835747" y="1308796"/>
                  <a:pt x="2835754" y="1308796"/>
                </a:cubicBezTo>
                <a:cubicBezTo>
                  <a:pt x="2835761" y="1308796"/>
                  <a:pt x="2835765" y="1308796"/>
                  <a:pt x="2835772" y="1308796"/>
                </a:cubicBezTo>
                <a:cubicBezTo>
                  <a:pt x="2835779" y="1308796"/>
                  <a:pt x="2835783" y="1308796"/>
                  <a:pt x="2835790" y="1308796"/>
                </a:cubicBezTo>
                <a:cubicBezTo>
                  <a:pt x="2835797" y="1308796"/>
                  <a:pt x="2835804" y="1308796"/>
                  <a:pt x="2835808" y="1308796"/>
                </a:cubicBezTo>
                <a:cubicBezTo>
                  <a:pt x="2835815" y="1308803"/>
                  <a:pt x="2835822" y="1308810"/>
                  <a:pt x="2835829" y="1308817"/>
                </a:cubicBezTo>
                <a:cubicBezTo>
                  <a:pt x="2835833" y="1308817"/>
                  <a:pt x="2835840" y="1308817"/>
                  <a:pt x="2835848" y="1308817"/>
                </a:cubicBezTo>
                <a:cubicBezTo>
                  <a:pt x="2835855" y="1308817"/>
                  <a:pt x="2835858" y="1308817"/>
                  <a:pt x="2835865" y="1308817"/>
                </a:cubicBezTo>
                <a:cubicBezTo>
                  <a:pt x="2835873" y="1308817"/>
                  <a:pt x="2835876" y="1308817"/>
                  <a:pt x="2835883" y="1308817"/>
                </a:cubicBezTo>
                <a:cubicBezTo>
                  <a:pt x="2835891" y="1308821"/>
                  <a:pt x="2835898" y="1308828"/>
                  <a:pt x="2835901" y="1308835"/>
                </a:cubicBezTo>
                <a:cubicBezTo>
                  <a:pt x="2835909" y="1308835"/>
                  <a:pt x="2835916" y="1308835"/>
                  <a:pt x="2835923" y="1308835"/>
                </a:cubicBezTo>
                <a:cubicBezTo>
                  <a:pt x="2835927" y="1308835"/>
                  <a:pt x="2835934" y="1308835"/>
                  <a:pt x="2835941" y="1308835"/>
                </a:cubicBezTo>
                <a:cubicBezTo>
                  <a:pt x="2835945" y="1308835"/>
                  <a:pt x="2835952" y="1308835"/>
                  <a:pt x="2835959" y="1308835"/>
                </a:cubicBezTo>
                <a:cubicBezTo>
                  <a:pt x="2835966" y="1308839"/>
                  <a:pt x="2835970" y="1308846"/>
                  <a:pt x="2835977" y="1308853"/>
                </a:cubicBezTo>
                <a:cubicBezTo>
                  <a:pt x="2835984" y="1308853"/>
                  <a:pt x="2835991" y="1308853"/>
                  <a:pt x="2835995" y="1308853"/>
                </a:cubicBezTo>
                <a:cubicBezTo>
                  <a:pt x="2836002" y="1308860"/>
                  <a:pt x="2836010" y="1308864"/>
                  <a:pt x="2836013" y="1308871"/>
                </a:cubicBezTo>
                <a:cubicBezTo>
                  <a:pt x="2836020" y="1308871"/>
                  <a:pt x="2836027" y="1308871"/>
                  <a:pt x="2836035" y="1308871"/>
                </a:cubicBezTo>
                <a:cubicBezTo>
                  <a:pt x="2836038" y="1308878"/>
                  <a:pt x="2836046" y="1308885"/>
                  <a:pt x="2836053" y="1308889"/>
                </a:cubicBezTo>
                <a:cubicBezTo>
                  <a:pt x="2836060" y="1308889"/>
                  <a:pt x="2836063" y="1308889"/>
                  <a:pt x="2836071" y="1308889"/>
                </a:cubicBezTo>
                <a:cubicBezTo>
                  <a:pt x="2836078" y="1308896"/>
                  <a:pt x="2836082" y="1308903"/>
                  <a:pt x="2836089" y="1308907"/>
                </a:cubicBezTo>
                <a:cubicBezTo>
                  <a:pt x="2836096" y="1308907"/>
                  <a:pt x="2836103" y="1308907"/>
                  <a:pt x="2836107" y="1308907"/>
                </a:cubicBezTo>
                <a:cubicBezTo>
                  <a:pt x="2836114" y="1308914"/>
                  <a:pt x="2836121" y="1308921"/>
                  <a:pt x="2836128" y="1308928"/>
                </a:cubicBezTo>
                <a:cubicBezTo>
                  <a:pt x="2836128" y="1308932"/>
                  <a:pt x="2836128" y="1308939"/>
                  <a:pt x="2836128" y="1308946"/>
                </a:cubicBezTo>
                <a:cubicBezTo>
                  <a:pt x="2836132" y="1308946"/>
                  <a:pt x="2836139" y="1308946"/>
                  <a:pt x="2836146" y="1308946"/>
                </a:cubicBezTo>
                <a:cubicBezTo>
                  <a:pt x="2836150" y="1308950"/>
                  <a:pt x="2836157" y="1308957"/>
                  <a:pt x="2836164" y="1308964"/>
                </a:cubicBezTo>
                <a:cubicBezTo>
                  <a:pt x="2836171" y="1308964"/>
                  <a:pt x="2836175" y="1308964"/>
                  <a:pt x="2836182" y="1308964"/>
                </a:cubicBezTo>
                <a:cubicBezTo>
                  <a:pt x="2836182" y="1308971"/>
                  <a:pt x="2836182" y="1308975"/>
                  <a:pt x="2836182" y="1308982"/>
                </a:cubicBezTo>
                <a:cubicBezTo>
                  <a:pt x="2836190" y="1308989"/>
                  <a:pt x="2836197" y="1308996"/>
                  <a:pt x="2836200" y="1309000"/>
                </a:cubicBezTo>
                <a:cubicBezTo>
                  <a:pt x="2836207" y="1309000"/>
                  <a:pt x="2836215" y="1309000"/>
                  <a:pt x="2836222" y="1309000"/>
                </a:cubicBezTo>
                <a:cubicBezTo>
                  <a:pt x="2836222" y="1309007"/>
                  <a:pt x="2836222" y="1309014"/>
                  <a:pt x="2836222" y="1309018"/>
                </a:cubicBezTo>
                <a:cubicBezTo>
                  <a:pt x="2836225" y="1309025"/>
                  <a:pt x="2836233" y="1309032"/>
                  <a:pt x="2836240" y="1309039"/>
                </a:cubicBezTo>
                <a:cubicBezTo>
                  <a:pt x="2836243" y="1309043"/>
                  <a:pt x="2836251" y="1309050"/>
                  <a:pt x="2836258" y="1309057"/>
                </a:cubicBezTo>
                <a:cubicBezTo>
                  <a:pt x="2836265" y="1309061"/>
                  <a:pt x="2836269" y="1309068"/>
                  <a:pt x="2836276" y="1309075"/>
                </a:cubicBezTo>
                <a:cubicBezTo>
                  <a:pt x="2836276" y="1309082"/>
                  <a:pt x="2836276" y="1309086"/>
                  <a:pt x="2836276" y="1309093"/>
                </a:cubicBezTo>
                <a:cubicBezTo>
                  <a:pt x="2836283" y="1309100"/>
                  <a:pt x="2836290" y="1309107"/>
                  <a:pt x="2836294" y="1309111"/>
                </a:cubicBezTo>
                <a:cubicBezTo>
                  <a:pt x="2836301" y="1309118"/>
                  <a:pt x="2836308" y="1309125"/>
                  <a:pt x="2836312" y="1309129"/>
                </a:cubicBezTo>
                <a:cubicBezTo>
                  <a:pt x="2836319" y="1309136"/>
                  <a:pt x="2836326" y="1309143"/>
                  <a:pt x="2836333" y="1309150"/>
                </a:cubicBezTo>
                <a:cubicBezTo>
                  <a:pt x="2836333" y="1309154"/>
                  <a:pt x="2836333" y="1309161"/>
                  <a:pt x="2836333" y="1309168"/>
                </a:cubicBezTo>
                <a:cubicBezTo>
                  <a:pt x="2836333" y="1309171"/>
                  <a:pt x="2836333" y="1309179"/>
                  <a:pt x="2836333" y="1309186"/>
                </a:cubicBezTo>
                <a:cubicBezTo>
                  <a:pt x="2836337" y="1309193"/>
                  <a:pt x="2836344" y="1309197"/>
                  <a:pt x="2836352" y="1309204"/>
                </a:cubicBezTo>
                <a:cubicBezTo>
                  <a:pt x="2836352" y="1309211"/>
                  <a:pt x="2836352" y="1309218"/>
                  <a:pt x="2836352" y="1309222"/>
                </a:cubicBezTo>
                <a:cubicBezTo>
                  <a:pt x="2836359" y="1309229"/>
                  <a:pt x="2836362" y="1309236"/>
                  <a:pt x="2836369" y="1309239"/>
                </a:cubicBezTo>
                <a:cubicBezTo>
                  <a:pt x="2836369" y="1309247"/>
                  <a:pt x="2836369" y="1309254"/>
                  <a:pt x="2836369" y="1309261"/>
                </a:cubicBezTo>
                <a:cubicBezTo>
                  <a:pt x="2836369" y="1309265"/>
                  <a:pt x="2836369" y="1309272"/>
                  <a:pt x="2836369" y="1309279"/>
                </a:cubicBezTo>
                <a:cubicBezTo>
                  <a:pt x="2836377" y="1309279"/>
                  <a:pt x="2836380" y="1309279"/>
                  <a:pt x="2836388" y="1309279"/>
                </a:cubicBezTo>
                <a:cubicBezTo>
                  <a:pt x="2836388" y="1309282"/>
                  <a:pt x="2836388" y="1309290"/>
                  <a:pt x="2836388" y="1309297"/>
                </a:cubicBezTo>
                <a:cubicBezTo>
                  <a:pt x="2836388" y="1309304"/>
                  <a:pt x="2836388" y="1309307"/>
                  <a:pt x="2836388" y="1309315"/>
                </a:cubicBezTo>
                <a:cubicBezTo>
                  <a:pt x="2836388" y="1309322"/>
                  <a:pt x="2836388" y="1309329"/>
                  <a:pt x="2836388" y="1309333"/>
                </a:cubicBezTo>
                <a:cubicBezTo>
                  <a:pt x="2836395" y="1309340"/>
                  <a:pt x="2836402" y="1309347"/>
                  <a:pt x="2836405" y="1309351"/>
                </a:cubicBezTo>
                <a:cubicBezTo>
                  <a:pt x="2836405" y="1309358"/>
                  <a:pt x="2836405" y="1309365"/>
                  <a:pt x="2836405" y="1309372"/>
                </a:cubicBezTo>
                <a:cubicBezTo>
                  <a:pt x="2836405" y="1309376"/>
                  <a:pt x="2836405" y="1309383"/>
                  <a:pt x="2836405" y="1309390"/>
                </a:cubicBezTo>
                <a:cubicBezTo>
                  <a:pt x="2836405" y="1309397"/>
                  <a:pt x="2836405" y="1309401"/>
                  <a:pt x="2836405" y="1309408"/>
                </a:cubicBezTo>
                <a:cubicBezTo>
                  <a:pt x="2836405" y="1309415"/>
                  <a:pt x="2836405" y="1309419"/>
                  <a:pt x="2836405" y="1309426"/>
                </a:cubicBezTo>
                <a:cubicBezTo>
                  <a:pt x="2836405" y="1309433"/>
                  <a:pt x="2836405" y="1309440"/>
                  <a:pt x="2836405" y="1309444"/>
                </a:cubicBezTo>
                <a:cubicBezTo>
                  <a:pt x="2836405" y="1309451"/>
                  <a:pt x="2836405" y="1309458"/>
                  <a:pt x="2836405" y="1309461"/>
                </a:cubicBezTo>
                <a:cubicBezTo>
                  <a:pt x="2836405" y="1309469"/>
                  <a:pt x="2836405" y="1309476"/>
                  <a:pt x="2836405" y="1309483"/>
                </a:cubicBezTo>
                <a:cubicBezTo>
                  <a:pt x="2836405" y="1309487"/>
                  <a:pt x="2836405" y="1309494"/>
                  <a:pt x="2836405" y="1309501"/>
                </a:cubicBezTo>
                <a:cubicBezTo>
                  <a:pt x="2836405" y="1309508"/>
                  <a:pt x="2836405" y="1309512"/>
                  <a:pt x="2836405" y="1309519"/>
                </a:cubicBezTo>
                <a:cubicBezTo>
                  <a:pt x="2836405" y="1309526"/>
                  <a:pt x="2836405" y="1309529"/>
                  <a:pt x="2836405" y="1309537"/>
                </a:cubicBezTo>
                <a:cubicBezTo>
                  <a:pt x="2836405" y="1309544"/>
                  <a:pt x="2836405" y="1309551"/>
                  <a:pt x="2836405" y="1309555"/>
                </a:cubicBezTo>
                <a:cubicBezTo>
                  <a:pt x="2836405" y="1309562"/>
                  <a:pt x="2836405" y="1309569"/>
                  <a:pt x="2836405" y="1309572"/>
                </a:cubicBezTo>
                <a:cubicBezTo>
                  <a:pt x="2836405" y="1309580"/>
                  <a:pt x="2836405" y="1309587"/>
                  <a:pt x="2836405" y="1309594"/>
                </a:cubicBezTo>
                <a:cubicBezTo>
                  <a:pt x="2836405" y="1309597"/>
                  <a:pt x="2836405" y="1309605"/>
                  <a:pt x="2836405" y="1309612"/>
                </a:cubicBezTo>
                <a:cubicBezTo>
                  <a:pt x="2836405" y="1309619"/>
                  <a:pt x="2836405" y="1309623"/>
                  <a:pt x="2836405" y="1309630"/>
                </a:cubicBezTo>
                <a:cubicBezTo>
                  <a:pt x="2836405" y="1309637"/>
                  <a:pt x="2836405" y="1309640"/>
                  <a:pt x="2836405" y="1309648"/>
                </a:cubicBezTo>
                <a:cubicBezTo>
                  <a:pt x="2836402" y="1309655"/>
                  <a:pt x="2836395" y="1309662"/>
                  <a:pt x="2836388" y="1309665"/>
                </a:cubicBezTo>
                <a:cubicBezTo>
                  <a:pt x="2836388" y="1309673"/>
                  <a:pt x="2836388" y="1309680"/>
                  <a:pt x="2836388" y="1309683"/>
                </a:cubicBezTo>
                <a:cubicBezTo>
                  <a:pt x="2836388" y="1309691"/>
                  <a:pt x="2836388" y="1309698"/>
                  <a:pt x="2836388" y="1309705"/>
                </a:cubicBezTo>
                <a:cubicBezTo>
                  <a:pt x="2836388" y="1309708"/>
                  <a:pt x="2836388" y="1309716"/>
                  <a:pt x="2836388" y="1309723"/>
                </a:cubicBezTo>
                <a:cubicBezTo>
                  <a:pt x="2836380" y="1309723"/>
                  <a:pt x="2836377" y="1309723"/>
                  <a:pt x="2836369" y="1309723"/>
                </a:cubicBezTo>
                <a:cubicBezTo>
                  <a:pt x="2836369" y="1309730"/>
                  <a:pt x="2836369" y="1309733"/>
                  <a:pt x="2836369" y="1309741"/>
                </a:cubicBezTo>
                <a:cubicBezTo>
                  <a:pt x="2836369" y="1309748"/>
                  <a:pt x="2836369" y="1309751"/>
                  <a:pt x="2836369" y="1309759"/>
                </a:cubicBezTo>
                <a:cubicBezTo>
                  <a:pt x="2836362" y="1309766"/>
                  <a:pt x="2836359" y="1309773"/>
                  <a:pt x="2836352" y="1309776"/>
                </a:cubicBezTo>
                <a:cubicBezTo>
                  <a:pt x="2836352" y="1309784"/>
                  <a:pt x="2836352" y="1309791"/>
                  <a:pt x="2836352" y="1309798"/>
                </a:cubicBezTo>
                <a:cubicBezTo>
                  <a:pt x="2836344" y="1309802"/>
                  <a:pt x="2836337" y="1309809"/>
                  <a:pt x="2836333" y="1309816"/>
                </a:cubicBezTo>
                <a:cubicBezTo>
                  <a:pt x="2836333" y="1309819"/>
                  <a:pt x="2836333" y="1309827"/>
                  <a:pt x="2836333" y="1309834"/>
                </a:cubicBezTo>
                <a:cubicBezTo>
                  <a:pt x="2836333" y="1309841"/>
                  <a:pt x="2836333" y="1309844"/>
                  <a:pt x="2836333" y="1309852"/>
                </a:cubicBezTo>
                <a:cubicBezTo>
                  <a:pt x="2836326" y="1309859"/>
                  <a:pt x="2836319" y="1309862"/>
                  <a:pt x="2836312" y="1309870"/>
                </a:cubicBezTo>
                <a:cubicBezTo>
                  <a:pt x="2836308" y="1309877"/>
                  <a:pt x="2836301" y="1309884"/>
                  <a:pt x="2836294" y="1309887"/>
                </a:cubicBezTo>
                <a:cubicBezTo>
                  <a:pt x="2836290" y="1309895"/>
                  <a:pt x="2836283" y="1309902"/>
                  <a:pt x="2836276" y="1309909"/>
                </a:cubicBezTo>
                <a:cubicBezTo>
                  <a:pt x="2836276" y="1309912"/>
                  <a:pt x="2836276" y="1309920"/>
                  <a:pt x="2836276" y="1309927"/>
                </a:cubicBezTo>
                <a:cubicBezTo>
                  <a:pt x="2836269" y="1309930"/>
                  <a:pt x="2836265" y="1309938"/>
                  <a:pt x="2836258" y="1309945"/>
                </a:cubicBezTo>
                <a:cubicBezTo>
                  <a:pt x="2836251" y="1309952"/>
                  <a:pt x="2836243" y="1309955"/>
                  <a:pt x="2836240" y="1309963"/>
                </a:cubicBezTo>
                <a:cubicBezTo>
                  <a:pt x="2836233" y="1309970"/>
                  <a:pt x="2836225" y="1309973"/>
                  <a:pt x="2836222" y="1309980"/>
                </a:cubicBezTo>
                <a:cubicBezTo>
                  <a:pt x="2836215" y="1309988"/>
                  <a:pt x="2836207" y="1309995"/>
                  <a:pt x="2836200" y="1309998"/>
                </a:cubicBezTo>
                <a:cubicBezTo>
                  <a:pt x="2836197" y="1310006"/>
                  <a:pt x="2836190" y="1310013"/>
                  <a:pt x="2836182" y="1310020"/>
                </a:cubicBezTo>
                <a:cubicBezTo>
                  <a:pt x="2836175" y="1310023"/>
                  <a:pt x="2836171" y="1310031"/>
                  <a:pt x="2836164" y="1310038"/>
                </a:cubicBezTo>
                <a:cubicBezTo>
                  <a:pt x="2836157" y="1310041"/>
                  <a:pt x="2836150" y="1310048"/>
                  <a:pt x="2836146" y="1310056"/>
                </a:cubicBezTo>
                <a:cubicBezTo>
                  <a:pt x="2836139" y="1310056"/>
                  <a:pt x="2836132" y="1310056"/>
                  <a:pt x="2836128" y="1310056"/>
                </a:cubicBezTo>
                <a:cubicBezTo>
                  <a:pt x="2836128" y="1310063"/>
                  <a:pt x="2836128" y="1310066"/>
                  <a:pt x="2836128" y="1310074"/>
                </a:cubicBezTo>
                <a:cubicBezTo>
                  <a:pt x="2836121" y="1310074"/>
                  <a:pt x="2836114" y="1310074"/>
                  <a:pt x="2836107" y="1310074"/>
                </a:cubicBezTo>
                <a:cubicBezTo>
                  <a:pt x="2836103" y="1310081"/>
                  <a:pt x="2836096" y="1310084"/>
                  <a:pt x="2836089" y="1310091"/>
                </a:cubicBezTo>
                <a:cubicBezTo>
                  <a:pt x="2836082" y="1310099"/>
                  <a:pt x="2836078" y="1310106"/>
                  <a:pt x="2836071" y="1310109"/>
                </a:cubicBezTo>
                <a:cubicBezTo>
                  <a:pt x="2836063" y="1310109"/>
                  <a:pt x="2836060" y="1310109"/>
                  <a:pt x="2836053" y="1310109"/>
                </a:cubicBezTo>
                <a:cubicBezTo>
                  <a:pt x="2836046" y="1310109"/>
                  <a:pt x="2836038" y="1310109"/>
                  <a:pt x="2836035" y="1310109"/>
                </a:cubicBezTo>
                <a:cubicBezTo>
                  <a:pt x="2836027" y="1310116"/>
                  <a:pt x="2836020" y="1310124"/>
                  <a:pt x="2836013" y="1310131"/>
                </a:cubicBezTo>
                <a:cubicBezTo>
                  <a:pt x="2836010" y="1310134"/>
                  <a:pt x="2836002" y="1310142"/>
                  <a:pt x="2835995" y="1310149"/>
                </a:cubicBezTo>
                <a:cubicBezTo>
                  <a:pt x="2835991" y="1310149"/>
                  <a:pt x="2835984" y="1310149"/>
                  <a:pt x="2835977" y="1310149"/>
                </a:cubicBezTo>
                <a:cubicBezTo>
                  <a:pt x="2835970" y="1310149"/>
                  <a:pt x="2835966" y="1310149"/>
                  <a:pt x="2835959" y="1310149"/>
                </a:cubicBezTo>
                <a:cubicBezTo>
                  <a:pt x="2835952" y="1310152"/>
                  <a:pt x="2835945" y="1310159"/>
                  <a:pt x="2835941" y="1310167"/>
                </a:cubicBezTo>
                <a:cubicBezTo>
                  <a:pt x="2835934" y="1310167"/>
                  <a:pt x="2835927" y="1310167"/>
                  <a:pt x="2835923" y="1310167"/>
                </a:cubicBezTo>
                <a:cubicBezTo>
                  <a:pt x="2835916" y="1310167"/>
                  <a:pt x="2835909" y="1310167"/>
                  <a:pt x="2835901" y="1310167"/>
                </a:cubicBezTo>
                <a:cubicBezTo>
                  <a:pt x="2835898" y="1310174"/>
                  <a:pt x="2835891" y="1310177"/>
                  <a:pt x="2835883" y="1310184"/>
                </a:cubicBezTo>
                <a:cubicBezTo>
                  <a:pt x="2835876" y="1310184"/>
                  <a:pt x="2835873" y="1310184"/>
                  <a:pt x="2835865" y="1310184"/>
                </a:cubicBezTo>
                <a:cubicBezTo>
                  <a:pt x="2835858" y="1310184"/>
                  <a:pt x="2835855" y="1310184"/>
                  <a:pt x="2835848" y="1310184"/>
                </a:cubicBezTo>
                <a:cubicBezTo>
                  <a:pt x="2835840" y="1310184"/>
                  <a:pt x="2835833" y="1310184"/>
                  <a:pt x="2835829" y="1310184"/>
                </a:cubicBezTo>
                <a:cubicBezTo>
                  <a:pt x="2835822" y="1310184"/>
                  <a:pt x="2835815" y="1310184"/>
                  <a:pt x="2835808" y="1310184"/>
                </a:cubicBezTo>
                <a:cubicBezTo>
                  <a:pt x="2835804" y="1310192"/>
                  <a:pt x="2835797" y="1310195"/>
                  <a:pt x="2835790" y="1310202"/>
                </a:cubicBezTo>
                <a:cubicBezTo>
                  <a:pt x="2835783" y="1310202"/>
                  <a:pt x="2835779" y="1310202"/>
                  <a:pt x="2835772" y="1310202"/>
                </a:cubicBezTo>
                <a:cubicBezTo>
                  <a:pt x="2835765" y="1310202"/>
                  <a:pt x="2835761" y="1310202"/>
                  <a:pt x="2835754" y="1310202"/>
                </a:cubicBezTo>
                <a:cubicBezTo>
                  <a:pt x="2835747" y="1310202"/>
                  <a:pt x="2835739" y="1310202"/>
                  <a:pt x="2835736" y="1310202"/>
                </a:cubicBezTo>
                <a:cubicBezTo>
                  <a:pt x="2835729" y="1310202"/>
                  <a:pt x="2835721" y="1310202"/>
                  <a:pt x="2835714" y="1310202"/>
                </a:cubicBezTo>
                <a:cubicBezTo>
                  <a:pt x="2835696" y="1310202"/>
                  <a:pt x="2835678" y="1310202"/>
                  <a:pt x="2835660" y="1310202"/>
                </a:cubicBezTo>
                <a:close/>
                <a:moveTo>
                  <a:pt x="2926122" y="1310721"/>
                </a:moveTo>
                <a:cubicBezTo>
                  <a:pt x="2925203" y="1310653"/>
                  <a:pt x="2924491" y="1309898"/>
                  <a:pt x="2924483" y="1308982"/>
                </a:cubicBezTo>
                <a:cubicBezTo>
                  <a:pt x="2924483" y="1308012"/>
                  <a:pt x="2925272" y="1307228"/>
                  <a:pt x="2926247" y="1307224"/>
                </a:cubicBezTo>
                <a:cubicBezTo>
                  <a:pt x="2926247" y="1307224"/>
                  <a:pt x="2926251" y="1307224"/>
                  <a:pt x="2926251" y="1307224"/>
                </a:cubicBezTo>
                <a:cubicBezTo>
                  <a:pt x="2926665" y="1307224"/>
                  <a:pt x="2927069" y="1307367"/>
                  <a:pt x="2927385" y="1307632"/>
                </a:cubicBezTo>
                <a:cubicBezTo>
                  <a:pt x="2927788" y="1307965"/>
                  <a:pt x="2928019" y="1308459"/>
                  <a:pt x="2928019" y="1308982"/>
                </a:cubicBezTo>
                <a:cubicBezTo>
                  <a:pt x="2928015" y="1309487"/>
                  <a:pt x="2927792" y="1309966"/>
                  <a:pt x="2927403" y="1310296"/>
                </a:cubicBezTo>
                <a:cubicBezTo>
                  <a:pt x="2927083" y="1310571"/>
                  <a:pt x="2926676" y="1310721"/>
                  <a:pt x="2926251" y="1310721"/>
                </a:cubicBezTo>
                <a:cubicBezTo>
                  <a:pt x="2926208" y="1310721"/>
                  <a:pt x="2926165" y="1310721"/>
                  <a:pt x="2926122" y="1310721"/>
                </a:cubicBezTo>
                <a:close/>
                <a:moveTo>
                  <a:pt x="3016734" y="1311423"/>
                </a:moveTo>
                <a:cubicBezTo>
                  <a:pt x="3015078" y="1311301"/>
                  <a:pt x="3013796" y="1309930"/>
                  <a:pt x="3013793" y="1308280"/>
                </a:cubicBezTo>
                <a:cubicBezTo>
                  <a:pt x="3013789" y="1306533"/>
                  <a:pt x="3015211" y="1305119"/>
                  <a:pt x="3016964" y="1305116"/>
                </a:cubicBezTo>
                <a:cubicBezTo>
                  <a:pt x="3016968" y="1305116"/>
                  <a:pt x="3016972" y="1305116"/>
                  <a:pt x="3016975" y="1305116"/>
                </a:cubicBezTo>
                <a:cubicBezTo>
                  <a:pt x="3018725" y="1305123"/>
                  <a:pt x="3020140" y="1306537"/>
                  <a:pt x="3020137" y="1308280"/>
                </a:cubicBezTo>
                <a:cubicBezTo>
                  <a:pt x="3020129" y="1310013"/>
                  <a:pt x="3018718" y="1311416"/>
                  <a:pt x="3016975" y="1311423"/>
                </a:cubicBezTo>
                <a:cubicBezTo>
                  <a:pt x="3016892" y="1311427"/>
                  <a:pt x="3016813" y="1311427"/>
                  <a:pt x="3016734" y="1311423"/>
                </a:cubicBezTo>
                <a:close/>
                <a:moveTo>
                  <a:pt x="3107865" y="1312318"/>
                </a:moveTo>
                <a:lnTo>
                  <a:pt x="3107865" y="1312311"/>
                </a:lnTo>
                <a:cubicBezTo>
                  <a:pt x="3105136" y="1312318"/>
                  <a:pt x="3102918" y="1310120"/>
                  <a:pt x="3102914" y="1307407"/>
                </a:cubicBezTo>
                <a:cubicBezTo>
                  <a:pt x="3102914" y="1307403"/>
                  <a:pt x="3102914" y="1307400"/>
                  <a:pt x="3102914" y="1307396"/>
                </a:cubicBezTo>
                <a:cubicBezTo>
                  <a:pt x="3102922" y="1304683"/>
                  <a:pt x="3105136" y="1302489"/>
                  <a:pt x="3107865" y="1302496"/>
                </a:cubicBezTo>
                <a:cubicBezTo>
                  <a:pt x="3110583" y="1302499"/>
                  <a:pt x="3112787" y="1304690"/>
                  <a:pt x="3112794" y="1307396"/>
                </a:cubicBezTo>
                <a:cubicBezTo>
                  <a:pt x="3112798" y="1310109"/>
                  <a:pt x="3110591" y="1312311"/>
                  <a:pt x="3107865" y="1312318"/>
                </a:cubicBezTo>
                <a:close/>
                <a:moveTo>
                  <a:pt x="3198920" y="1313367"/>
                </a:moveTo>
                <a:cubicBezTo>
                  <a:pt x="3195021" y="1313363"/>
                  <a:pt x="3191864" y="1310217"/>
                  <a:pt x="3191867" y="1306340"/>
                </a:cubicBezTo>
                <a:cubicBezTo>
                  <a:pt x="3191867" y="1306340"/>
                  <a:pt x="3191867" y="1306336"/>
                  <a:pt x="3191867" y="1306336"/>
                </a:cubicBezTo>
                <a:cubicBezTo>
                  <a:pt x="3191874" y="1302467"/>
                  <a:pt x="3195028" y="1299331"/>
                  <a:pt x="3198920" y="1299328"/>
                </a:cubicBezTo>
                <a:cubicBezTo>
                  <a:pt x="3202820" y="1299321"/>
                  <a:pt x="3205984" y="1302460"/>
                  <a:pt x="3205992" y="1306336"/>
                </a:cubicBezTo>
                <a:cubicBezTo>
                  <a:pt x="3205995" y="1310213"/>
                  <a:pt x="3202841" y="1313360"/>
                  <a:pt x="3198942" y="1313367"/>
                </a:cubicBezTo>
                <a:cubicBezTo>
                  <a:pt x="3198935" y="1313367"/>
                  <a:pt x="3198928" y="1313367"/>
                  <a:pt x="3198920" y="1313367"/>
                </a:cubicBezTo>
                <a:close/>
                <a:moveTo>
                  <a:pt x="3289998" y="1314419"/>
                </a:moveTo>
                <a:cubicBezTo>
                  <a:pt x="3284928" y="1314419"/>
                  <a:pt x="3280820" y="1310331"/>
                  <a:pt x="3280823" y="1305291"/>
                </a:cubicBezTo>
                <a:cubicBezTo>
                  <a:pt x="3280823" y="1305288"/>
                  <a:pt x="3280823" y="1305284"/>
                  <a:pt x="3280823" y="1305284"/>
                </a:cubicBezTo>
                <a:cubicBezTo>
                  <a:pt x="3280827" y="1300248"/>
                  <a:pt x="3284932" y="1296167"/>
                  <a:pt x="3289998" y="1296163"/>
                </a:cubicBezTo>
                <a:cubicBezTo>
                  <a:pt x="3295060" y="1296167"/>
                  <a:pt x="3299168" y="1300248"/>
                  <a:pt x="3299168" y="1305284"/>
                </a:cubicBezTo>
                <a:cubicBezTo>
                  <a:pt x="3299175" y="1310321"/>
                  <a:pt x="3295074" y="1314412"/>
                  <a:pt x="3290005" y="1314419"/>
                </a:cubicBezTo>
                <a:cubicBezTo>
                  <a:pt x="3290001" y="1314419"/>
                  <a:pt x="3289998" y="1314419"/>
                  <a:pt x="3289998" y="1314419"/>
                </a:cubicBezTo>
                <a:close/>
                <a:moveTo>
                  <a:pt x="3381071" y="1315457"/>
                </a:moveTo>
                <a:cubicBezTo>
                  <a:pt x="3374835" y="1315457"/>
                  <a:pt x="3369780" y="1310428"/>
                  <a:pt x="3369780" y="1304228"/>
                </a:cubicBezTo>
                <a:cubicBezTo>
                  <a:pt x="3369780" y="1298028"/>
                  <a:pt x="3374835" y="1293003"/>
                  <a:pt x="3381071" y="1292999"/>
                </a:cubicBezTo>
                <a:cubicBezTo>
                  <a:pt x="3387310" y="1293003"/>
                  <a:pt x="3392365" y="1298028"/>
                  <a:pt x="3392365" y="1304228"/>
                </a:cubicBezTo>
                <a:cubicBezTo>
                  <a:pt x="3392365" y="1310428"/>
                  <a:pt x="3387310" y="1315457"/>
                  <a:pt x="3381071" y="1315457"/>
                </a:cubicBezTo>
                <a:close/>
                <a:moveTo>
                  <a:pt x="3472148" y="1316510"/>
                </a:moveTo>
                <a:cubicBezTo>
                  <a:pt x="3464738" y="1316513"/>
                  <a:pt x="3458733" y="1310542"/>
                  <a:pt x="3458733" y="1303176"/>
                </a:cubicBezTo>
                <a:cubicBezTo>
                  <a:pt x="3458743" y="1295816"/>
                  <a:pt x="3464745" y="1289856"/>
                  <a:pt x="3472148" y="1289856"/>
                </a:cubicBezTo>
                <a:cubicBezTo>
                  <a:pt x="3479550" y="1289856"/>
                  <a:pt x="3485552" y="1295816"/>
                  <a:pt x="3485563" y="1303176"/>
                </a:cubicBezTo>
                <a:cubicBezTo>
                  <a:pt x="3485563" y="1310539"/>
                  <a:pt x="3479558" y="1316510"/>
                  <a:pt x="3472151" y="1316510"/>
                </a:cubicBezTo>
                <a:cubicBezTo>
                  <a:pt x="3472148" y="1316510"/>
                  <a:pt x="3472148" y="1316510"/>
                  <a:pt x="3472148" y="1316510"/>
                </a:cubicBezTo>
                <a:close/>
                <a:moveTo>
                  <a:pt x="3563203" y="1317566"/>
                </a:moveTo>
                <a:cubicBezTo>
                  <a:pt x="3554638" y="1317558"/>
                  <a:pt x="3547696" y="1310657"/>
                  <a:pt x="3547685" y="1302138"/>
                </a:cubicBezTo>
                <a:cubicBezTo>
                  <a:pt x="3547685" y="1293615"/>
                  <a:pt x="3554631" y="1286699"/>
                  <a:pt x="3563203" y="1286692"/>
                </a:cubicBezTo>
                <a:cubicBezTo>
                  <a:pt x="3571783" y="1286688"/>
                  <a:pt x="3578739" y="1293600"/>
                  <a:pt x="3578739" y="1302131"/>
                </a:cubicBezTo>
                <a:cubicBezTo>
                  <a:pt x="3578739" y="1302134"/>
                  <a:pt x="3578739" y="1302134"/>
                  <a:pt x="3578739" y="1302138"/>
                </a:cubicBezTo>
                <a:cubicBezTo>
                  <a:pt x="3578732" y="1310664"/>
                  <a:pt x="3571779" y="1317569"/>
                  <a:pt x="3563203" y="1317566"/>
                </a:cubicBezTo>
                <a:close/>
                <a:moveTo>
                  <a:pt x="3654277" y="1318622"/>
                </a:moveTo>
                <a:cubicBezTo>
                  <a:pt x="3644519" y="1318625"/>
                  <a:pt x="3636634" y="1310775"/>
                  <a:pt x="3636634" y="1301085"/>
                </a:cubicBezTo>
                <a:cubicBezTo>
                  <a:pt x="3636634" y="1291392"/>
                  <a:pt x="3644519" y="1283535"/>
                  <a:pt x="3654277" y="1283531"/>
                </a:cubicBezTo>
                <a:cubicBezTo>
                  <a:pt x="3664034" y="1283524"/>
                  <a:pt x="3671919" y="1291378"/>
                  <a:pt x="3671919" y="1301067"/>
                </a:cubicBezTo>
                <a:cubicBezTo>
                  <a:pt x="3671919" y="1301075"/>
                  <a:pt x="3671919" y="1301078"/>
                  <a:pt x="3671919" y="1301085"/>
                </a:cubicBezTo>
                <a:cubicBezTo>
                  <a:pt x="3671919" y="1310775"/>
                  <a:pt x="3664034" y="1318625"/>
                  <a:pt x="3654277" y="1318622"/>
                </a:cubicBezTo>
                <a:close/>
                <a:moveTo>
                  <a:pt x="3745512" y="1319860"/>
                </a:moveTo>
                <a:cubicBezTo>
                  <a:pt x="3734423" y="1319856"/>
                  <a:pt x="3725421" y="1310897"/>
                  <a:pt x="3725421" y="1299850"/>
                </a:cubicBezTo>
                <a:cubicBezTo>
                  <a:pt x="3725421" y="1299847"/>
                  <a:pt x="3725421" y="1299847"/>
                  <a:pt x="3725421" y="1299843"/>
                </a:cubicBezTo>
                <a:cubicBezTo>
                  <a:pt x="3725421" y="1288804"/>
                  <a:pt x="3734423" y="1279851"/>
                  <a:pt x="3745512" y="1279848"/>
                </a:cubicBezTo>
                <a:cubicBezTo>
                  <a:pt x="3756637" y="1279841"/>
                  <a:pt x="3765638" y="1288793"/>
                  <a:pt x="3765638" y="1299840"/>
                </a:cubicBezTo>
                <a:cubicBezTo>
                  <a:pt x="3765638" y="1299843"/>
                  <a:pt x="3765638" y="1299843"/>
                  <a:pt x="3765638" y="1299843"/>
                </a:cubicBezTo>
                <a:cubicBezTo>
                  <a:pt x="3765674" y="1310893"/>
                  <a:pt x="3756673" y="1319853"/>
                  <a:pt x="3745548" y="1319860"/>
                </a:cubicBezTo>
                <a:cubicBezTo>
                  <a:pt x="3745548" y="1319860"/>
                  <a:pt x="3745548" y="1319860"/>
                  <a:pt x="3745512" y="1319860"/>
                </a:cubicBezTo>
                <a:close/>
                <a:moveTo>
                  <a:pt x="3836603" y="1320912"/>
                </a:moveTo>
                <a:cubicBezTo>
                  <a:pt x="3824326" y="1320912"/>
                  <a:pt x="3814353" y="1311011"/>
                  <a:pt x="3814353" y="1298802"/>
                </a:cubicBezTo>
                <a:cubicBezTo>
                  <a:pt x="3814353" y="1298798"/>
                  <a:pt x="3814353" y="1298794"/>
                  <a:pt x="3814353" y="1298791"/>
                </a:cubicBezTo>
                <a:cubicBezTo>
                  <a:pt x="3814353" y="1286581"/>
                  <a:pt x="3824326" y="1276687"/>
                  <a:pt x="3836603" y="1276683"/>
                </a:cubicBezTo>
                <a:cubicBezTo>
                  <a:pt x="3848881" y="1276687"/>
                  <a:pt x="3858818" y="1286584"/>
                  <a:pt x="3858818" y="1298791"/>
                </a:cubicBezTo>
                <a:cubicBezTo>
                  <a:pt x="3858854" y="1311001"/>
                  <a:pt x="3848881" y="1320905"/>
                  <a:pt x="3836603" y="1320912"/>
                </a:cubicBezTo>
                <a:close/>
                <a:moveTo>
                  <a:pt x="3927659" y="1321951"/>
                </a:moveTo>
                <a:cubicBezTo>
                  <a:pt x="3914229" y="1321951"/>
                  <a:pt x="3903320" y="1311108"/>
                  <a:pt x="3903320" y="1297735"/>
                </a:cubicBezTo>
                <a:cubicBezTo>
                  <a:pt x="3903320" y="1284362"/>
                  <a:pt x="3914229" y="1273523"/>
                  <a:pt x="3927659" y="1273523"/>
                </a:cubicBezTo>
                <a:cubicBezTo>
                  <a:pt x="3941124" y="1273523"/>
                  <a:pt x="3952034" y="1284362"/>
                  <a:pt x="3952034" y="1297735"/>
                </a:cubicBezTo>
                <a:cubicBezTo>
                  <a:pt x="3952034" y="1311108"/>
                  <a:pt x="3941124" y="1321951"/>
                  <a:pt x="3927659" y="1321951"/>
                </a:cubicBezTo>
                <a:close/>
                <a:moveTo>
                  <a:pt x="4018714" y="1323003"/>
                </a:moveTo>
                <a:cubicBezTo>
                  <a:pt x="4004132" y="1323006"/>
                  <a:pt x="3992251" y="1311230"/>
                  <a:pt x="3992251" y="1296700"/>
                </a:cubicBezTo>
                <a:cubicBezTo>
                  <a:pt x="3992251" y="1282164"/>
                  <a:pt x="4004096" y="1270380"/>
                  <a:pt x="4018714" y="1270376"/>
                </a:cubicBezTo>
                <a:cubicBezTo>
                  <a:pt x="4033368" y="1270376"/>
                  <a:pt x="4045213" y="1282160"/>
                  <a:pt x="4045213" y="1296697"/>
                </a:cubicBezTo>
                <a:cubicBezTo>
                  <a:pt x="4045213" y="1296697"/>
                  <a:pt x="4045213" y="1296697"/>
                  <a:pt x="4045213" y="1296700"/>
                </a:cubicBezTo>
                <a:cubicBezTo>
                  <a:pt x="4045213" y="1311230"/>
                  <a:pt x="4033332" y="1323006"/>
                  <a:pt x="4018714" y="1323003"/>
                </a:cubicBezTo>
                <a:close/>
                <a:moveTo>
                  <a:pt x="4109806" y="1324059"/>
                </a:moveTo>
                <a:cubicBezTo>
                  <a:pt x="4094035" y="1324062"/>
                  <a:pt x="4081218" y="1311341"/>
                  <a:pt x="4081218" y="1295644"/>
                </a:cubicBezTo>
                <a:cubicBezTo>
                  <a:pt x="4081218" y="1279944"/>
                  <a:pt x="4093999" y="1267216"/>
                  <a:pt x="4109806" y="1267216"/>
                </a:cubicBezTo>
                <a:cubicBezTo>
                  <a:pt x="4125611" y="1267212"/>
                  <a:pt x="4138393" y="1279934"/>
                  <a:pt x="4138393" y="1295634"/>
                </a:cubicBezTo>
                <a:cubicBezTo>
                  <a:pt x="4138393" y="1295637"/>
                  <a:pt x="4138393" y="1295641"/>
                  <a:pt x="4138393" y="1295644"/>
                </a:cubicBezTo>
                <a:cubicBezTo>
                  <a:pt x="4138393" y="1311341"/>
                  <a:pt x="4125611" y="1324062"/>
                  <a:pt x="4109806" y="1324059"/>
                </a:cubicBezTo>
                <a:close/>
                <a:moveTo>
                  <a:pt x="4200897" y="1325111"/>
                </a:moveTo>
                <a:cubicBezTo>
                  <a:pt x="4183939" y="1325118"/>
                  <a:pt x="4170185" y="1311452"/>
                  <a:pt x="4170149" y="1294592"/>
                </a:cubicBezTo>
                <a:cubicBezTo>
                  <a:pt x="4170149" y="1277729"/>
                  <a:pt x="4183903" y="1264055"/>
                  <a:pt x="4200861" y="1264051"/>
                </a:cubicBezTo>
                <a:cubicBezTo>
                  <a:pt x="4200861" y="1264051"/>
                  <a:pt x="4200861" y="1264051"/>
                  <a:pt x="4200897" y="1264051"/>
                </a:cubicBezTo>
                <a:cubicBezTo>
                  <a:pt x="4217855" y="1264058"/>
                  <a:pt x="4231573" y="1277729"/>
                  <a:pt x="4231573" y="1294592"/>
                </a:cubicBezTo>
                <a:cubicBezTo>
                  <a:pt x="4231573" y="1311444"/>
                  <a:pt x="4217819" y="1325108"/>
                  <a:pt x="4200897" y="1325111"/>
                </a:cubicBezTo>
                <a:close/>
                <a:moveTo>
                  <a:pt x="4292132" y="1326353"/>
                </a:moveTo>
                <a:cubicBezTo>
                  <a:pt x="4273806" y="1326350"/>
                  <a:pt x="4258936" y="1311577"/>
                  <a:pt x="4258936" y="1293357"/>
                </a:cubicBezTo>
                <a:cubicBezTo>
                  <a:pt x="4258936" y="1293357"/>
                  <a:pt x="4258936" y="1293353"/>
                  <a:pt x="4258936" y="1293350"/>
                </a:cubicBezTo>
                <a:cubicBezTo>
                  <a:pt x="4258972" y="1275137"/>
                  <a:pt x="4273806" y="1260375"/>
                  <a:pt x="4292132" y="1260371"/>
                </a:cubicBezTo>
                <a:cubicBezTo>
                  <a:pt x="4310459" y="1260375"/>
                  <a:pt x="4325293" y="1275137"/>
                  <a:pt x="4325293" y="1293350"/>
                </a:cubicBezTo>
                <a:cubicBezTo>
                  <a:pt x="4325293" y="1311570"/>
                  <a:pt x="4310459" y="1326346"/>
                  <a:pt x="4292132" y="1326353"/>
                </a:cubicBezTo>
                <a:close/>
                <a:moveTo>
                  <a:pt x="4383008" y="1327220"/>
                </a:moveTo>
                <a:cubicBezTo>
                  <a:pt x="4363709" y="1327220"/>
                  <a:pt x="4348083" y="1311666"/>
                  <a:pt x="4348083" y="1292484"/>
                </a:cubicBezTo>
                <a:cubicBezTo>
                  <a:pt x="4348083" y="1273297"/>
                  <a:pt x="4363709" y="1257744"/>
                  <a:pt x="4383008" y="1257744"/>
                </a:cubicBezTo>
                <a:cubicBezTo>
                  <a:pt x="4402306" y="1257744"/>
                  <a:pt x="4417968" y="1273297"/>
                  <a:pt x="4417968" y="1292484"/>
                </a:cubicBezTo>
                <a:cubicBezTo>
                  <a:pt x="4417968" y="1311666"/>
                  <a:pt x="4402306" y="1327220"/>
                  <a:pt x="4383008" y="1327220"/>
                </a:cubicBezTo>
                <a:close/>
                <a:moveTo>
                  <a:pt x="4474243" y="1328444"/>
                </a:moveTo>
                <a:cubicBezTo>
                  <a:pt x="4453577" y="1328444"/>
                  <a:pt x="4436835" y="1311788"/>
                  <a:pt x="4436835" y="1291241"/>
                </a:cubicBezTo>
                <a:cubicBezTo>
                  <a:pt x="4436835" y="1270698"/>
                  <a:pt x="4453577" y="1254043"/>
                  <a:pt x="4474243" y="1254043"/>
                </a:cubicBezTo>
                <a:cubicBezTo>
                  <a:pt x="4494910" y="1254043"/>
                  <a:pt x="4511688" y="1270698"/>
                  <a:pt x="4511688" y="1291241"/>
                </a:cubicBezTo>
                <a:cubicBezTo>
                  <a:pt x="4511688" y="1311788"/>
                  <a:pt x="4494910" y="1328444"/>
                  <a:pt x="4474243" y="1328444"/>
                </a:cubicBezTo>
                <a:close/>
                <a:moveTo>
                  <a:pt x="4565335" y="1329496"/>
                </a:moveTo>
                <a:cubicBezTo>
                  <a:pt x="4543516" y="1329500"/>
                  <a:pt x="4525801" y="1311910"/>
                  <a:pt x="4525801" y="1290207"/>
                </a:cubicBezTo>
                <a:cubicBezTo>
                  <a:pt x="4525801" y="1268501"/>
                  <a:pt x="4543480" y="1250900"/>
                  <a:pt x="4565335" y="1250900"/>
                </a:cubicBezTo>
                <a:cubicBezTo>
                  <a:pt x="4587153" y="1250896"/>
                  <a:pt x="4604868" y="1268493"/>
                  <a:pt x="4604868" y="1290200"/>
                </a:cubicBezTo>
                <a:cubicBezTo>
                  <a:pt x="4604868" y="1290203"/>
                  <a:pt x="4604868" y="1290207"/>
                  <a:pt x="4604868" y="1290207"/>
                </a:cubicBezTo>
                <a:cubicBezTo>
                  <a:pt x="4604868" y="1311910"/>
                  <a:pt x="4587153" y="1329500"/>
                  <a:pt x="4565335" y="1329496"/>
                </a:cubicBezTo>
                <a:close/>
                <a:moveTo>
                  <a:pt x="4656426" y="1330552"/>
                </a:moveTo>
                <a:cubicBezTo>
                  <a:pt x="4633419" y="1330556"/>
                  <a:pt x="4614769" y="1312021"/>
                  <a:pt x="4614733" y="1289155"/>
                </a:cubicBezTo>
                <a:cubicBezTo>
                  <a:pt x="4614733" y="1266281"/>
                  <a:pt x="4633383" y="1247739"/>
                  <a:pt x="4656390" y="1247736"/>
                </a:cubicBezTo>
                <a:cubicBezTo>
                  <a:pt x="4656390" y="1247736"/>
                  <a:pt x="4656390" y="1247736"/>
                  <a:pt x="4656426" y="1247736"/>
                </a:cubicBezTo>
                <a:cubicBezTo>
                  <a:pt x="4679397" y="1247743"/>
                  <a:pt x="4698047" y="1266285"/>
                  <a:pt x="4698047" y="1289155"/>
                </a:cubicBezTo>
                <a:cubicBezTo>
                  <a:pt x="4698047" y="1312014"/>
                  <a:pt x="4679397" y="1330545"/>
                  <a:pt x="4656426" y="1330552"/>
                </a:cubicBezTo>
                <a:close/>
                <a:moveTo>
                  <a:pt x="5787939" y="1335084"/>
                </a:moveTo>
                <a:cubicBezTo>
                  <a:pt x="5789955" y="1332338"/>
                  <a:pt x="5792260" y="1329775"/>
                  <a:pt x="5794744" y="1327424"/>
                </a:cubicBezTo>
                <a:cubicBezTo>
                  <a:pt x="5794564" y="1327259"/>
                  <a:pt x="5794384" y="1327094"/>
                  <a:pt x="5794168" y="1326926"/>
                </a:cubicBezTo>
                <a:cubicBezTo>
                  <a:pt x="5791612" y="1329135"/>
                  <a:pt x="5788912" y="1331150"/>
                  <a:pt x="5786067" y="1332958"/>
                </a:cubicBezTo>
                <a:cubicBezTo>
                  <a:pt x="5786715" y="1333648"/>
                  <a:pt x="5787327" y="1334357"/>
                  <a:pt x="5787939" y="1335084"/>
                </a:cubicBezTo>
                <a:close/>
                <a:moveTo>
                  <a:pt x="5696920" y="1339691"/>
                </a:moveTo>
                <a:cubicBezTo>
                  <a:pt x="5699728" y="1335524"/>
                  <a:pt x="5703077" y="1331748"/>
                  <a:pt x="5706893" y="1328462"/>
                </a:cubicBezTo>
                <a:cubicBezTo>
                  <a:pt x="5705597" y="1327406"/>
                  <a:pt x="5704337" y="1326300"/>
                  <a:pt x="5703112" y="1325151"/>
                </a:cubicBezTo>
                <a:cubicBezTo>
                  <a:pt x="5699584" y="1328369"/>
                  <a:pt x="5695732" y="1331197"/>
                  <a:pt x="5691591" y="1333584"/>
                </a:cubicBezTo>
                <a:cubicBezTo>
                  <a:pt x="5693536" y="1335485"/>
                  <a:pt x="5695300" y="1337525"/>
                  <a:pt x="5696920" y="1339691"/>
                </a:cubicBezTo>
                <a:close/>
                <a:moveTo>
                  <a:pt x="5605937" y="1344538"/>
                </a:moveTo>
                <a:cubicBezTo>
                  <a:pt x="5609393" y="1338724"/>
                  <a:pt x="5613893" y="1333598"/>
                  <a:pt x="5619222" y="1329425"/>
                </a:cubicBezTo>
                <a:cubicBezTo>
                  <a:pt x="5616594" y="1327470"/>
                  <a:pt x="5614109" y="1325326"/>
                  <a:pt x="5611805" y="1323003"/>
                </a:cubicBezTo>
                <a:cubicBezTo>
                  <a:pt x="5607341" y="1327388"/>
                  <a:pt x="5602300" y="1331089"/>
                  <a:pt x="5596755" y="1333992"/>
                </a:cubicBezTo>
                <a:cubicBezTo>
                  <a:pt x="5600284" y="1337081"/>
                  <a:pt x="5603380" y="1340629"/>
                  <a:pt x="5605937" y="1344538"/>
                </a:cubicBezTo>
                <a:close/>
                <a:moveTo>
                  <a:pt x="5514665" y="1350419"/>
                </a:moveTo>
                <a:cubicBezTo>
                  <a:pt x="5518554" y="1342408"/>
                  <a:pt x="5524459" y="1335517"/>
                  <a:pt x="5531768" y="1330402"/>
                </a:cubicBezTo>
                <a:cubicBezTo>
                  <a:pt x="5527771" y="1327689"/>
                  <a:pt x="5524098" y="1324524"/>
                  <a:pt x="5520786" y="1320970"/>
                </a:cubicBezTo>
                <a:cubicBezTo>
                  <a:pt x="5515241" y="1326840"/>
                  <a:pt x="5508580" y="1331554"/>
                  <a:pt x="5501200" y="1334844"/>
                </a:cubicBezTo>
                <a:cubicBezTo>
                  <a:pt x="5506744" y="1339050"/>
                  <a:pt x="5511317" y="1344355"/>
                  <a:pt x="5514665" y="1350419"/>
                </a:cubicBezTo>
                <a:close/>
                <a:moveTo>
                  <a:pt x="5423862" y="1356855"/>
                </a:moveTo>
                <a:cubicBezTo>
                  <a:pt x="5427858" y="1346324"/>
                  <a:pt x="5435347" y="1337450"/>
                  <a:pt x="5445069" y="1331680"/>
                </a:cubicBezTo>
                <a:cubicBezTo>
                  <a:pt x="5439272" y="1328265"/>
                  <a:pt x="5434123" y="1323930"/>
                  <a:pt x="5429767" y="1318843"/>
                </a:cubicBezTo>
                <a:cubicBezTo>
                  <a:pt x="5423286" y="1326285"/>
                  <a:pt x="5415041" y="1331991"/>
                  <a:pt x="5405787" y="1335435"/>
                </a:cubicBezTo>
                <a:cubicBezTo>
                  <a:pt x="5413817" y="1340618"/>
                  <a:pt x="5420117" y="1348081"/>
                  <a:pt x="5423862" y="1356855"/>
                </a:cubicBezTo>
                <a:close/>
                <a:moveTo>
                  <a:pt x="5332914" y="1364737"/>
                </a:moveTo>
                <a:cubicBezTo>
                  <a:pt x="5336155" y="1350809"/>
                  <a:pt x="5345480" y="1339057"/>
                  <a:pt x="5358370" y="1332714"/>
                </a:cubicBezTo>
                <a:cubicBezTo>
                  <a:pt x="5350701" y="1328830"/>
                  <a:pt x="5343968" y="1323325"/>
                  <a:pt x="5338675" y="1316585"/>
                </a:cubicBezTo>
                <a:cubicBezTo>
                  <a:pt x="5331258" y="1325935"/>
                  <a:pt x="5321033" y="1332707"/>
                  <a:pt x="5309475" y="1335936"/>
                </a:cubicBezTo>
                <a:cubicBezTo>
                  <a:pt x="5321033" y="1341813"/>
                  <a:pt x="5329530" y="1352277"/>
                  <a:pt x="5332914" y="1364737"/>
                </a:cubicBezTo>
                <a:close/>
                <a:moveTo>
                  <a:pt x="3195496" y="1399516"/>
                </a:moveTo>
                <a:lnTo>
                  <a:pt x="3195496" y="1399512"/>
                </a:lnTo>
                <a:cubicBezTo>
                  <a:pt x="3195478" y="1399505"/>
                  <a:pt x="3195460" y="1399502"/>
                  <a:pt x="3195442" y="1399494"/>
                </a:cubicBezTo>
                <a:cubicBezTo>
                  <a:pt x="3195435" y="1399487"/>
                  <a:pt x="3195432" y="1399480"/>
                  <a:pt x="3195424" y="1399473"/>
                </a:cubicBezTo>
                <a:cubicBezTo>
                  <a:pt x="3195417" y="1399473"/>
                  <a:pt x="3195413" y="1399473"/>
                  <a:pt x="3195406" y="1399473"/>
                </a:cubicBezTo>
                <a:cubicBezTo>
                  <a:pt x="3195385" y="1399466"/>
                  <a:pt x="3195367" y="1399452"/>
                  <a:pt x="3195352" y="1399437"/>
                </a:cubicBezTo>
                <a:cubicBezTo>
                  <a:pt x="3195345" y="1399434"/>
                  <a:pt x="3195338" y="1399426"/>
                  <a:pt x="3195334" y="1399419"/>
                </a:cubicBezTo>
                <a:cubicBezTo>
                  <a:pt x="3195327" y="1399412"/>
                  <a:pt x="3195320" y="1399409"/>
                  <a:pt x="3195313" y="1399401"/>
                </a:cubicBezTo>
                <a:cubicBezTo>
                  <a:pt x="3195309" y="1399394"/>
                  <a:pt x="3195302" y="1399391"/>
                  <a:pt x="3195295" y="1399384"/>
                </a:cubicBezTo>
                <a:cubicBezTo>
                  <a:pt x="3195295" y="1399376"/>
                  <a:pt x="3195295" y="1399369"/>
                  <a:pt x="3195295" y="1399366"/>
                </a:cubicBezTo>
                <a:cubicBezTo>
                  <a:pt x="3195280" y="1399348"/>
                  <a:pt x="3195270" y="1399326"/>
                  <a:pt x="3195259" y="1399308"/>
                </a:cubicBezTo>
                <a:cubicBezTo>
                  <a:pt x="3195259" y="1399301"/>
                  <a:pt x="3195259" y="1399294"/>
                  <a:pt x="3195259" y="1399290"/>
                </a:cubicBezTo>
                <a:cubicBezTo>
                  <a:pt x="3195252" y="1399269"/>
                  <a:pt x="3195244" y="1399251"/>
                  <a:pt x="3195241" y="1399233"/>
                </a:cubicBezTo>
                <a:cubicBezTo>
                  <a:pt x="3195234" y="1399226"/>
                  <a:pt x="3195230" y="1399219"/>
                  <a:pt x="3195223" y="1399212"/>
                </a:cubicBezTo>
                <a:cubicBezTo>
                  <a:pt x="3195219" y="1399194"/>
                  <a:pt x="3195219" y="1399176"/>
                  <a:pt x="3195223" y="1399154"/>
                </a:cubicBezTo>
                <a:cubicBezTo>
                  <a:pt x="3195219" y="1399136"/>
                  <a:pt x="3195219" y="1399119"/>
                  <a:pt x="3195223" y="1399101"/>
                </a:cubicBezTo>
                <a:cubicBezTo>
                  <a:pt x="3195230" y="1399097"/>
                  <a:pt x="3195234" y="1399090"/>
                  <a:pt x="3195241" y="1399083"/>
                </a:cubicBezTo>
                <a:cubicBezTo>
                  <a:pt x="3195244" y="1399065"/>
                  <a:pt x="3195252" y="1399047"/>
                  <a:pt x="3195259" y="1399029"/>
                </a:cubicBezTo>
                <a:cubicBezTo>
                  <a:pt x="3195259" y="1399026"/>
                  <a:pt x="3195259" y="1399018"/>
                  <a:pt x="3195259" y="1399011"/>
                </a:cubicBezTo>
                <a:cubicBezTo>
                  <a:pt x="3195266" y="1399004"/>
                  <a:pt x="3195273" y="1399000"/>
                  <a:pt x="3195277" y="1398993"/>
                </a:cubicBezTo>
                <a:cubicBezTo>
                  <a:pt x="3195284" y="1398972"/>
                  <a:pt x="3195288" y="1398954"/>
                  <a:pt x="3195298" y="1398936"/>
                </a:cubicBezTo>
                <a:cubicBezTo>
                  <a:pt x="3195302" y="1398929"/>
                  <a:pt x="3195309" y="1398925"/>
                  <a:pt x="3195316" y="1398918"/>
                </a:cubicBezTo>
                <a:cubicBezTo>
                  <a:pt x="3195320" y="1398911"/>
                  <a:pt x="3195327" y="1398904"/>
                  <a:pt x="3195334" y="1398900"/>
                </a:cubicBezTo>
                <a:cubicBezTo>
                  <a:pt x="3195352" y="1398890"/>
                  <a:pt x="3195370" y="1398886"/>
                  <a:pt x="3195392" y="1398879"/>
                </a:cubicBezTo>
                <a:cubicBezTo>
                  <a:pt x="3195399" y="1398875"/>
                  <a:pt x="3195403" y="1398868"/>
                  <a:pt x="3195410" y="1398861"/>
                </a:cubicBezTo>
                <a:cubicBezTo>
                  <a:pt x="3195417" y="1398857"/>
                  <a:pt x="3195424" y="1398850"/>
                  <a:pt x="3195428" y="1398843"/>
                </a:cubicBezTo>
                <a:cubicBezTo>
                  <a:pt x="3195450" y="1398836"/>
                  <a:pt x="3195468" y="1398829"/>
                  <a:pt x="3195486" y="1398825"/>
                </a:cubicBezTo>
                <a:cubicBezTo>
                  <a:pt x="3195493" y="1398825"/>
                  <a:pt x="3195500" y="1398825"/>
                  <a:pt x="3195507" y="1398825"/>
                </a:cubicBezTo>
                <a:cubicBezTo>
                  <a:pt x="3195525" y="1398818"/>
                  <a:pt x="3195543" y="1398811"/>
                  <a:pt x="3195565" y="1398807"/>
                </a:cubicBezTo>
                <a:cubicBezTo>
                  <a:pt x="3195568" y="1398807"/>
                  <a:pt x="3195576" y="1398807"/>
                  <a:pt x="3195583" y="1398807"/>
                </a:cubicBezTo>
                <a:cubicBezTo>
                  <a:pt x="3195594" y="1398807"/>
                  <a:pt x="3195604" y="1398807"/>
                  <a:pt x="3195619" y="1398807"/>
                </a:cubicBezTo>
                <a:cubicBezTo>
                  <a:pt x="3195622" y="1398814"/>
                  <a:pt x="3195630" y="1398818"/>
                  <a:pt x="3195637" y="1398825"/>
                </a:cubicBezTo>
                <a:cubicBezTo>
                  <a:pt x="3195655" y="1398825"/>
                  <a:pt x="3195673" y="1398825"/>
                  <a:pt x="3195691" y="1398825"/>
                </a:cubicBezTo>
                <a:cubicBezTo>
                  <a:pt x="3195698" y="1398832"/>
                  <a:pt x="3195702" y="1398836"/>
                  <a:pt x="3195709" y="1398843"/>
                </a:cubicBezTo>
                <a:cubicBezTo>
                  <a:pt x="3195727" y="1398847"/>
                  <a:pt x="3195745" y="1398854"/>
                  <a:pt x="3195763" y="1398861"/>
                </a:cubicBezTo>
                <a:cubicBezTo>
                  <a:pt x="3195770" y="1398868"/>
                  <a:pt x="3195777" y="1398875"/>
                  <a:pt x="3195781" y="1398879"/>
                </a:cubicBezTo>
                <a:cubicBezTo>
                  <a:pt x="3195788" y="1398879"/>
                  <a:pt x="3195795" y="1398879"/>
                  <a:pt x="3195802" y="1398879"/>
                </a:cubicBezTo>
                <a:cubicBezTo>
                  <a:pt x="3195806" y="1398886"/>
                  <a:pt x="3195813" y="1398893"/>
                  <a:pt x="3195821" y="1398900"/>
                </a:cubicBezTo>
                <a:cubicBezTo>
                  <a:pt x="3195824" y="1398904"/>
                  <a:pt x="3195831" y="1398911"/>
                  <a:pt x="3195838" y="1398918"/>
                </a:cubicBezTo>
                <a:cubicBezTo>
                  <a:pt x="3195853" y="1398936"/>
                  <a:pt x="3195864" y="1398954"/>
                  <a:pt x="3195874" y="1398975"/>
                </a:cubicBezTo>
                <a:cubicBezTo>
                  <a:pt x="3195882" y="1398983"/>
                  <a:pt x="3195885" y="1398986"/>
                  <a:pt x="3195893" y="1398993"/>
                </a:cubicBezTo>
                <a:cubicBezTo>
                  <a:pt x="3195893" y="1399000"/>
                  <a:pt x="3195893" y="1399004"/>
                  <a:pt x="3195893" y="1399011"/>
                </a:cubicBezTo>
                <a:cubicBezTo>
                  <a:pt x="3195900" y="1399029"/>
                  <a:pt x="3195907" y="1399051"/>
                  <a:pt x="3195910" y="1399068"/>
                </a:cubicBezTo>
                <a:cubicBezTo>
                  <a:pt x="3195918" y="1399076"/>
                  <a:pt x="3195925" y="1399083"/>
                  <a:pt x="3195928" y="1399086"/>
                </a:cubicBezTo>
                <a:cubicBezTo>
                  <a:pt x="3195932" y="1399108"/>
                  <a:pt x="3195932" y="1399126"/>
                  <a:pt x="3195928" y="1399144"/>
                </a:cubicBezTo>
                <a:cubicBezTo>
                  <a:pt x="3195928" y="1399151"/>
                  <a:pt x="3195928" y="1399158"/>
                  <a:pt x="3195928" y="1399162"/>
                </a:cubicBezTo>
                <a:cubicBezTo>
                  <a:pt x="3195932" y="1399176"/>
                  <a:pt x="3195932" y="1399187"/>
                  <a:pt x="3195928" y="1399197"/>
                </a:cubicBezTo>
                <a:cubicBezTo>
                  <a:pt x="3195928" y="1399204"/>
                  <a:pt x="3195928" y="1399212"/>
                  <a:pt x="3195928" y="1399219"/>
                </a:cubicBezTo>
                <a:cubicBezTo>
                  <a:pt x="3195925" y="1399237"/>
                  <a:pt x="3195921" y="1399255"/>
                  <a:pt x="3195910" y="1399276"/>
                </a:cubicBezTo>
                <a:cubicBezTo>
                  <a:pt x="3195910" y="1399280"/>
                  <a:pt x="3195910" y="1399287"/>
                  <a:pt x="3195910" y="1399294"/>
                </a:cubicBezTo>
                <a:cubicBezTo>
                  <a:pt x="3195907" y="1399312"/>
                  <a:pt x="3195900" y="1399333"/>
                  <a:pt x="3195893" y="1399351"/>
                </a:cubicBezTo>
                <a:cubicBezTo>
                  <a:pt x="3195885" y="1399355"/>
                  <a:pt x="3195882" y="1399362"/>
                  <a:pt x="3195874" y="1399369"/>
                </a:cubicBezTo>
                <a:cubicBezTo>
                  <a:pt x="3195867" y="1399376"/>
                  <a:pt x="3195860" y="1399380"/>
                  <a:pt x="3195857" y="1399387"/>
                </a:cubicBezTo>
                <a:cubicBezTo>
                  <a:pt x="3195849" y="1399394"/>
                  <a:pt x="3195842" y="1399398"/>
                  <a:pt x="3195838" y="1399405"/>
                </a:cubicBezTo>
                <a:cubicBezTo>
                  <a:pt x="3195831" y="1399412"/>
                  <a:pt x="3195824" y="1399419"/>
                  <a:pt x="3195817" y="1399423"/>
                </a:cubicBezTo>
                <a:cubicBezTo>
                  <a:pt x="3195813" y="1399430"/>
                  <a:pt x="3195806" y="1399437"/>
                  <a:pt x="3195799" y="1399444"/>
                </a:cubicBezTo>
                <a:cubicBezTo>
                  <a:pt x="3195792" y="1399448"/>
                  <a:pt x="3195788" y="1399455"/>
                  <a:pt x="3195781" y="1399462"/>
                </a:cubicBezTo>
                <a:cubicBezTo>
                  <a:pt x="3195763" y="1399469"/>
                  <a:pt x="3195741" y="1399477"/>
                  <a:pt x="3195723" y="1399480"/>
                </a:cubicBezTo>
                <a:cubicBezTo>
                  <a:pt x="3195716" y="1399487"/>
                  <a:pt x="3195709" y="1399491"/>
                  <a:pt x="3195705" y="1399498"/>
                </a:cubicBezTo>
                <a:cubicBezTo>
                  <a:pt x="3195687" y="1399505"/>
                  <a:pt x="3195666" y="1399512"/>
                  <a:pt x="3195647" y="1399516"/>
                </a:cubicBezTo>
                <a:cubicBezTo>
                  <a:pt x="3195640" y="1399516"/>
                  <a:pt x="3195633" y="1399516"/>
                  <a:pt x="3195630" y="1399516"/>
                </a:cubicBezTo>
                <a:cubicBezTo>
                  <a:pt x="3195608" y="1399520"/>
                  <a:pt x="3195590" y="1399520"/>
                  <a:pt x="3195572" y="1399516"/>
                </a:cubicBezTo>
                <a:cubicBezTo>
                  <a:pt x="3195554" y="1399520"/>
                  <a:pt x="3195536" y="1399520"/>
                  <a:pt x="3195518" y="1399516"/>
                </a:cubicBezTo>
                <a:cubicBezTo>
                  <a:pt x="3195511" y="1399516"/>
                  <a:pt x="3195504" y="1399516"/>
                  <a:pt x="3195496" y="1399516"/>
                </a:cubicBezTo>
                <a:close/>
                <a:moveTo>
                  <a:pt x="3285716" y="1399698"/>
                </a:moveTo>
                <a:cubicBezTo>
                  <a:pt x="3285349" y="1399670"/>
                  <a:pt x="3285065" y="1399362"/>
                  <a:pt x="3285065" y="1398993"/>
                </a:cubicBezTo>
                <a:cubicBezTo>
                  <a:pt x="3285065" y="1398607"/>
                  <a:pt x="3285382" y="1398292"/>
                  <a:pt x="3285771" y="1398292"/>
                </a:cubicBezTo>
                <a:cubicBezTo>
                  <a:pt x="3285771" y="1398292"/>
                  <a:pt x="3285771" y="1398292"/>
                  <a:pt x="3285774" y="1398292"/>
                </a:cubicBezTo>
                <a:cubicBezTo>
                  <a:pt x="3285778" y="1398292"/>
                  <a:pt x="3285785" y="1398292"/>
                  <a:pt x="3285792" y="1398292"/>
                </a:cubicBezTo>
                <a:cubicBezTo>
                  <a:pt x="3285796" y="1398292"/>
                  <a:pt x="3285803" y="1398292"/>
                  <a:pt x="3285810" y="1398292"/>
                </a:cubicBezTo>
                <a:cubicBezTo>
                  <a:pt x="3285817" y="1398292"/>
                  <a:pt x="3285821" y="1398292"/>
                  <a:pt x="3285828" y="1398292"/>
                </a:cubicBezTo>
                <a:cubicBezTo>
                  <a:pt x="3285835" y="1398292"/>
                  <a:pt x="3285843" y="1398292"/>
                  <a:pt x="3285846" y="1398292"/>
                </a:cubicBezTo>
                <a:cubicBezTo>
                  <a:pt x="3285853" y="1398292"/>
                  <a:pt x="3285860" y="1398292"/>
                  <a:pt x="3285864" y="1398292"/>
                </a:cubicBezTo>
                <a:cubicBezTo>
                  <a:pt x="3285871" y="1398292"/>
                  <a:pt x="3285878" y="1398292"/>
                  <a:pt x="3285886" y="1398292"/>
                </a:cubicBezTo>
                <a:cubicBezTo>
                  <a:pt x="3285889" y="1398299"/>
                  <a:pt x="3285896" y="1398302"/>
                  <a:pt x="3285904" y="1398310"/>
                </a:cubicBezTo>
                <a:cubicBezTo>
                  <a:pt x="3285911" y="1398310"/>
                  <a:pt x="3285914" y="1398310"/>
                  <a:pt x="3285922" y="1398310"/>
                </a:cubicBezTo>
                <a:cubicBezTo>
                  <a:pt x="3285929" y="1398310"/>
                  <a:pt x="3285933" y="1398310"/>
                  <a:pt x="3285940" y="1398310"/>
                </a:cubicBezTo>
                <a:cubicBezTo>
                  <a:pt x="3285947" y="1398310"/>
                  <a:pt x="3285954" y="1398310"/>
                  <a:pt x="3285958" y="1398310"/>
                </a:cubicBezTo>
                <a:cubicBezTo>
                  <a:pt x="3285965" y="1398317"/>
                  <a:pt x="3285972" y="1398324"/>
                  <a:pt x="3285979" y="1398328"/>
                </a:cubicBezTo>
                <a:cubicBezTo>
                  <a:pt x="3285983" y="1398328"/>
                  <a:pt x="3285990" y="1398328"/>
                  <a:pt x="3285997" y="1398328"/>
                </a:cubicBezTo>
                <a:cubicBezTo>
                  <a:pt x="3286005" y="1398328"/>
                  <a:pt x="3286008" y="1398328"/>
                  <a:pt x="3286015" y="1398328"/>
                </a:cubicBezTo>
                <a:cubicBezTo>
                  <a:pt x="3286022" y="1398335"/>
                  <a:pt x="3286026" y="1398342"/>
                  <a:pt x="3286033" y="1398345"/>
                </a:cubicBezTo>
                <a:cubicBezTo>
                  <a:pt x="3286041" y="1398345"/>
                  <a:pt x="3286048" y="1398345"/>
                  <a:pt x="3286051" y="1398345"/>
                </a:cubicBezTo>
                <a:cubicBezTo>
                  <a:pt x="3286058" y="1398345"/>
                  <a:pt x="3286066" y="1398345"/>
                  <a:pt x="3286073" y="1398345"/>
                </a:cubicBezTo>
                <a:cubicBezTo>
                  <a:pt x="3286073" y="1398353"/>
                  <a:pt x="3286073" y="1398360"/>
                  <a:pt x="3286073" y="1398367"/>
                </a:cubicBezTo>
                <a:cubicBezTo>
                  <a:pt x="3286077" y="1398367"/>
                  <a:pt x="3286084" y="1398367"/>
                  <a:pt x="3286091" y="1398367"/>
                </a:cubicBezTo>
                <a:cubicBezTo>
                  <a:pt x="3286094" y="1398370"/>
                  <a:pt x="3286102" y="1398378"/>
                  <a:pt x="3286109" y="1398385"/>
                </a:cubicBezTo>
                <a:cubicBezTo>
                  <a:pt x="3286116" y="1398385"/>
                  <a:pt x="3286120" y="1398385"/>
                  <a:pt x="3286127" y="1398385"/>
                </a:cubicBezTo>
                <a:cubicBezTo>
                  <a:pt x="3286134" y="1398392"/>
                  <a:pt x="3286141" y="1398396"/>
                  <a:pt x="3286145" y="1398403"/>
                </a:cubicBezTo>
                <a:cubicBezTo>
                  <a:pt x="3286152" y="1398403"/>
                  <a:pt x="3286159" y="1398403"/>
                  <a:pt x="3286167" y="1398403"/>
                </a:cubicBezTo>
                <a:cubicBezTo>
                  <a:pt x="3286167" y="1398410"/>
                  <a:pt x="3286167" y="1398413"/>
                  <a:pt x="3286167" y="1398421"/>
                </a:cubicBezTo>
                <a:cubicBezTo>
                  <a:pt x="3286170" y="1398421"/>
                  <a:pt x="3286177" y="1398421"/>
                  <a:pt x="3286184" y="1398421"/>
                </a:cubicBezTo>
                <a:cubicBezTo>
                  <a:pt x="3286188" y="1398428"/>
                  <a:pt x="3286195" y="1398435"/>
                  <a:pt x="3286203" y="1398439"/>
                </a:cubicBezTo>
                <a:cubicBezTo>
                  <a:pt x="3286210" y="1398446"/>
                  <a:pt x="3286213" y="1398453"/>
                  <a:pt x="3286220" y="1398456"/>
                </a:cubicBezTo>
                <a:cubicBezTo>
                  <a:pt x="3286228" y="1398456"/>
                  <a:pt x="3286235" y="1398456"/>
                  <a:pt x="3286239" y="1398456"/>
                </a:cubicBezTo>
                <a:cubicBezTo>
                  <a:pt x="3286239" y="1398464"/>
                  <a:pt x="3286239" y="1398471"/>
                  <a:pt x="3286239" y="1398478"/>
                </a:cubicBezTo>
                <a:cubicBezTo>
                  <a:pt x="3286246" y="1398481"/>
                  <a:pt x="3286253" y="1398489"/>
                  <a:pt x="3286256" y="1398496"/>
                </a:cubicBezTo>
                <a:cubicBezTo>
                  <a:pt x="3286264" y="1398496"/>
                  <a:pt x="3286271" y="1398496"/>
                  <a:pt x="3286278" y="1398496"/>
                </a:cubicBezTo>
                <a:cubicBezTo>
                  <a:pt x="3286278" y="1398503"/>
                  <a:pt x="3286278" y="1398507"/>
                  <a:pt x="3286278" y="1398514"/>
                </a:cubicBezTo>
                <a:cubicBezTo>
                  <a:pt x="3286282" y="1398521"/>
                  <a:pt x="3286289" y="1398524"/>
                  <a:pt x="3286296" y="1398532"/>
                </a:cubicBezTo>
                <a:cubicBezTo>
                  <a:pt x="3286303" y="1398532"/>
                  <a:pt x="3286307" y="1398532"/>
                  <a:pt x="3286314" y="1398532"/>
                </a:cubicBezTo>
                <a:cubicBezTo>
                  <a:pt x="3286314" y="1398539"/>
                  <a:pt x="3286314" y="1398546"/>
                  <a:pt x="3286314" y="1398549"/>
                </a:cubicBezTo>
                <a:cubicBezTo>
                  <a:pt x="3286321" y="1398557"/>
                  <a:pt x="3286325" y="1398564"/>
                  <a:pt x="3286332" y="1398567"/>
                </a:cubicBezTo>
                <a:cubicBezTo>
                  <a:pt x="3286332" y="1398575"/>
                  <a:pt x="3286332" y="1398582"/>
                  <a:pt x="3286332" y="1398589"/>
                </a:cubicBezTo>
                <a:cubicBezTo>
                  <a:pt x="3286339" y="1398592"/>
                  <a:pt x="3286347" y="1398600"/>
                  <a:pt x="3286350" y="1398607"/>
                </a:cubicBezTo>
                <a:cubicBezTo>
                  <a:pt x="3286357" y="1398607"/>
                  <a:pt x="3286364" y="1398607"/>
                  <a:pt x="3286372" y="1398607"/>
                </a:cubicBezTo>
                <a:cubicBezTo>
                  <a:pt x="3286372" y="1398614"/>
                  <a:pt x="3286372" y="1398617"/>
                  <a:pt x="3286372" y="1398625"/>
                </a:cubicBezTo>
                <a:cubicBezTo>
                  <a:pt x="3286375" y="1398632"/>
                  <a:pt x="3286383" y="1398635"/>
                  <a:pt x="3286390" y="1398643"/>
                </a:cubicBezTo>
                <a:cubicBezTo>
                  <a:pt x="3286390" y="1398650"/>
                  <a:pt x="3286390" y="1398657"/>
                  <a:pt x="3286390" y="1398660"/>
                </a:cubicBezTo>
                <a:cubicBezTo>
                  <a:pt x="3286390" y="1398668"/>
                  <a:pt x="3286390" y="1398675"/>
                  <a:pt x="3286390" y="1398678"/>
                </a:cubicBezTo>
                <a:cubicBezTo>
                  <a:pt x="3286393" y="1398685"/>
                  <a:pt x="3286400" y="1398693"/>
                  <a:pt x="3286408" y="1398700"/>
                </a:cubicBezTo>
                <a:cubicBezTo>
                  <a:pt x="3286408" y="1398703"/>
                  <a:pt x="3286408" y="1398711"/>
                  <a:pt x="3286408" y="1398718"/>
                </a:cubicBezTo>
                <a:cubicBezTo>
                  <a:pt x="3286415" y="1398718"/>
                  <a:pt x="3286419" y="1398718"/>
                  <a:pt x="3286426" y="1398718"/>
                </a:cubicBezTo>
                <a:cubicBezTo>
                  <a:pt x="3286426" y="1398725"/>
                  <a:pt x="3286426" y="1398728"/>
                  <a:pt x="3286426" y="1398736"/>
                </a:cubicBezTo>
                <a:cubicBezTo>
                  <a:pt x="3286426" y="1398743"/>
                  <a:pt x="3286426" y="1398746"/>
                  <a:pt x="3286426" y="1398753"/>
                </a:cubicBezTo>
                <a:cubicBezTo>
                  <a:pt x="3286433" y="1398761"/>
                  <a:pt x="3286440" y="1398768"/>
                  <a:pt x="3286444" y="1398771"/>
                </a:cubicBezTo>
                <a:cubicBezTo>
                  <a:pt x="3286444" y="1398779"/>
                  <a:pt x="3286444" y="1398786"/>
                  <a:pt x="3286444" y="1398793"/>
                </a:cubicBezTo>
                <a:cubicBezTo>
                  <a:pt x="3286444" y="1398796"/>
                  <a:pt x="3286444" y="1398804"/>
                  <a:pt x="3286444" y="1398811"/>
                </a:cubicBezTo>
                <a:cubicBezTo>
                  <a:pt x="3286444" y="1398814"/>
                  <a:pt x="3286444" y="1398821"/>
                  <a:pt x="3286444" y="1398829"/>
                </a:cubicBezTo>
                <a:cubicBezTo>
                  <a:pt x="3286451" y="1398836"/>
                  <a:pt x="3286458" y="1398839"/>
                  <a:pt x="3286465" y="1398847"/>
                </a:cubicBezTo>
                <a:cubicBezTo>
                  <a:pt x="3286465" y="1398854"/>
                  <a:pt x="3286465" y="1398857"/>
                  <a:pt x="3286465" y="1398864"/>
                </a:cubicBezTo>
                <a:cubicBezTo>
                  <a:pt x="3286465" y="1398872"/>
                  <a:pt x="3286465" y="1398879"/>
                  <a:pt x="3286465" y="1398882"/>
                </a:cubicBezTo>
                <a:cubicBezTo>
                  <a:pt x="3286465" y="1398890"/>
                  <a:pt x="3286465" y="1398897"/>
                  <a:pt x="3286465" y="1398904"/>
                </a:cubicBezTo>
                <a:cubicBezTo>
                  <a:pt x="3286465" y="1398907"/>
                  <a:pt x="3286465" y="1398915"/>
                  <a:pt x="3286465" y="1398922"/>
                </a:cubicBezTo>
                <a:cubicBezTo>
                  <a:pt x="3286465" y="1398925"/>
                  <a:pt x="3286465" y="1398932"/>
                  <a:pt x="3286465" y="1398940"/>
                </a:cubicBezTo>
                <a:cubicBezTo>
                  <a:pt x="3286465" y="1398947"/>
                  <a:pt x="3286465" y="1398950"/>
                  <a:pt x="3286465" y="1398958"/>
                </a:cubicBezTo>
                <a:cubicBezTo>
                  <a:pt x="3286465" y="1398965"/>
                  <a:pt x="3286465" y="1398968"/>
                  <a:pt x="3286465" y="1398975"/>
                </a:cubicBezTo>
                <a:cubicBezTo>
                  <a:pt x="3286465" y="1398983"/>
                  <a:pt x="3286465" y="1398990"/>
                  <a:pt x="3286465" y="1398993"/>
                </a:cubicBezTo>
                <a:cubicBezTo>
                  <a:pt x="3286465" y="1399000"/>
                  <a:pt x="3286465" y="1399008"/>
                  <a:pt x="3286465" y="1399015"/>
                </a:cubicBezTo>
                <a:cubicBezTo>
                  <a:pt x="3286465" y="1399018"/>
                  <a:pt x="3286465" y="1399026"/>
                  <a:pt x="3286465" y="1399033"/>
                </a:cubicBezTo>
                <a:cubicBezTo>
                  <a:pt x="3286465" y="1399036"/>
                  <a:pt x="3286465" y="1399043"/>
                  <a:pt x="3286465" y="1399051"/>
                </a:cubicBezTo>
                <a:cubicBezTo>
                  <a:pt x="3286465" y="1399058"/>
                  <a:pt x="3286465" y="1399061"/>
                  <a:pt x="3286465" y="1399068"/>
                </a:cubicBezTo>
                <a:cubicBezTo>
                  <a:pt x="3286465" y="1399076"/>
                  <a:pt x="3286465" y="1399079"/>
                  <a:pt x="3286465" y="1399086"/>
                </a:cubicBezTo>
                <a:cubicBezTo>
                  <a:pt x="3286465" y="1399094"/>
                  <a:pt x="3286465" y="1399101"/>
                  <a:pt x="3286465" y="1399104"/>
                </a:cubicBezTo>
                <a:cubicBezTo>
                  <a:pt x="3286465" y="1399111"/>
                  <a:pt x="3286465" y="1399119"/>
                  <a:pt x="3286465" y="1399126"/>
                </a:cubicBezTo>
                <a:cubicBezTo>
                  <a:pt x="3286465" y="1399129"/>
                  <a:pt x="3286465" y="1399136"/>
                  <a:pt x="3286465" y="1399144"/>
                </a:cubicBezTo>
                <a:cubicBezTo>
                  <a:pt x="3286458" y="1399144"/>
                  <a:pt x="3286451" y="1399144"/>
                  <a:pt x="3286444" y="1399144"/>
                </a:cubicBezTo>
                <a:cubicBezTo>
                  <a:pt x="3286444" y="1399147"/>
                  <a:pt x="3286444" y="1399154"/>
                  <a:pt x="3286444" y="1399162"/>
                </a:cubicBezTo>
                <a:cubicBezTo>
                  <a:pt x="3286444" y="1399169"/>
                  <a:pt x="3286444" y="1399172"/>
                  <a:pt x="3286444" y="1399179"/>
                </a:cubicBezTo>
                <a:cubicBezTo>
                  <a:pt x="3286444" y="1399187"/>
                  <a:pt x="3286444" y="1399194"/>
                  <a:pt x="3286444" y="1399197"/>
                </a:cubicBezTo>
                <a:cubicBezTo>
                  <a:pt x="3286440" y="1399204"/>
                  <a:pt x="3286433" y="1399212"/>
                  <a:pt x="3286426" y="1399215"/>
                </a:cubicBezTo>
                <a:cubicBezTo>
                  <a:pt x="3286426" y="1399222"/>
                  <a:pt x="3286426" y="1399230"/>
                  <a:pt x="3286426" y="1399237"/>
                </a:cubicBezTo>
                <a:cubicBezTo>
                  <a:pt x="3286426" y="1399240"/>
                  <a:pt x="3286426" y="1399247"/>
                  <a:pt x="3286426" y="1399255"/>
                </a:cubicBezTo>
                <a:cubicBezTo>
                  <a:pt x="3286419" y="1399258"/>
                  <a:pt x="3286415" y="1399265"/>
                  <a:pt x="3286408" y="1399272"/>
                </a:cubicBezTo>
                <a:cubicBezTo>
                  <a:pt x="3286408" y="1399280"/>
                  <a:pt x="3286408" y="1399283"/>
                  <a:pt x="3286408" y="1399290"/>
                </a:cubicBezTo>
                <a:cubicBezTo>
                  <a:pt x="3286400" y="1399298"/>
                  <a:pt x="3286393" y="1399301"/>
                  <a:pt x="3286390" y="1399308"/>
                </a:cubicBezTo>
                <a:cubicBezTo>
                  <a:pt x="3286390" y="1399316"/>
                  <a:pt x="3286390" y="1399323"/>
                  <a:pt x="3286390" y="1399326"/>
                </a:cubicBezTo>
                <a:cubicBezTo>
                  <a:pt x="3286383" y="1399333"/>
                  <a:pt x="3286375" y="1399341"/>
                  <a:pt x="3286372" y="1399348"/>
                </a:cubicBezTo>
                <a:cubicBezTo>
                  <a:pt x="3286372" y="1399351"/>
                  <a:pt x="3286372" y="1399358"/>
                  <a:pt x="3286372" y="1399366"/>
                </a:cubicBezTo>
                <a:cubicBezTo>
                  <a:pt x="3286364" y="1399369"/>
                  <a:pt x="3286357" y="1399376"/>
                  <a:pt x="3286350" y="1399384"/>
                </a:cubicBezTo>
                <a:cubicBezTo>
                  <a:pt x="3286347" y="1399391"/>
                  <a:pt x="3286339" y="1399394"/>
                  <a:pt x="3286332" y="1399401"/>
                </a:cubicBezTo>
                <a:cubicBezTo>
                  <a:pt x="3286332" y="1399409"/>
                  <a:pt x="3286332" y="1399416"/>
                  <a:pt x="3286332" y="1399419"/>
                </a:cubicBezTo>
                <a:cubicBezTo>
                  <a:pt x="3286325" y="1399419"/>
                  <a:pt x="3286321" y="1399419"/>
                  <a:pt x="3286314" y="1399419"/>
                </a:cubicBezTo>
                <a:cubicBezTo>
                  <a:pt x="3286314" y="1399426"/>
                  <a:pt x="3286314" y="1399434"/>
                  <a:pt x="3286314" y="1399437"/>
                </a:cubicBezTo>
                <a:cubicBezTo>
                  <a:pt x="3286307" y="1399444"/>
                  <a:pt x="3286300" y="1399452"/>
                  <a:pt x="3286296" y="1399459"/>
                </a:cubicBezTo>
                <a:cubicBezTo>
                  <a:pt x="3286289" y="1399462"/>
                  <a:pt x="3286282" y="1399469"/>
                  <a:pt x="3286278" y="1399477"/>
                </a:cubicBezTo>
                <a:cubicBezTo>
                  <a:pt x="3286271" y="1399480"/>
                  <a:pt x="3286264" y="1399487"/>
                  <a:pt x="3286256" y="1399494"/>
                </a:cubicBezTo>
                <a:cubicBezTo>
                  <a:pt x="3286253" y="1399502"/>
                  <a:pt x="3286246" y="1399505"/>
                  <a:pt x="3286239" y="1399512"/>
                </a:cubicBezTo>
                <a:cubicBezTo>
                  <a:pt x="3286235" y="1399520"/>
                  <a:pt x="3286228" y="1399527"/>
                  <a:pt x="3286220" y="1399530"/>
                </a:cubicBezTo>
                <a:cubicBezTo>
                  <a:pt x="3286213" y="1399537"/>
                  <a:pt x="3286210" y="1399545"/>
                  <a:pt x="3286203" y="1399548"/>
                </a:cubicBezTo>
                <a:cubicBezTo>
                  <a:pt x="3286195" y="1399548"/>
                  <a:pt x="3286188" y="1399548"/>
                  <a:pt x="3286184" y="1399548"/>
                </a:cubicBezTo>
                <a:cubicBezTo>
                  <a:pt x="3286177" y="1399555"/>
                  <a:pt x="3286170" y="1399562"/>
                  <a:pt x="3286167" y="1399570"/>
                </a:cubicBezTo>
                <a:cubicBezTo>
                  <a:pt x="3286159" y="1399573"/>
                  <a:pt x="3286152" y="1399580"/>
                  <a:pt x="3286145" y="1399588"/>
                </a:cubicBezTo>
                <a:cubicBezTo>
                  <a:pt x="3286141" y="1399588"/>
                  <a:pt x="3286134" y="1399588"/>
                  <a:pt x="3286127" y="1399588"/>
                </a:cubicBezTo>
                <a:cubicBezTo>
                  <a:pt x="3286120" y="1399591"/>
                  <a:pt x="3286116" y="1399598"/>
                  <a:pt x="3286109" y="1399605"/>
                </a:cubicBezTo>
                <a:cubicBezTo>
                  <a:pt x="3286102" y="1399605"/>
                  <a:pt x="3286098" y="1399605"/>
                  <a:pt x="3286091" y="1399605"/>
                </a:cubicBezTo>
                <a:cubicBezTo>
                  <a:pt x="3286084" y="1399613"/>
                  <a:pt x="3286077" y="1399616"/>
                  <a:pt x="3286073" y="1399623"/>
                </a:cubicBezTo>
                <a:cubicBezTo>
                  <a:pt x="3286066" y="1399630"/>
                  <a:pt x="3286058" y="1399638"/>
                  <a:pt x="3286051" y="1399641"/>
                </a:cubicBezTo>
                <a:cubicBezTo>
                  <a:pt x="3286048" y="1399641"/>
                  <a:pt x="3286041" y="1399641"/>
                  <a:pt x="3286033" y="1399641"/>
                </a:cubicBezTo>
                <a:cubicBezTo>
                  <a:pt x="3286026" y="1399641"/>
                  <a:pt x="3286022" y="1399641"/>
                  <a:pt x="3286015" y="1399641"/>
                </a:cubicBezTo>
                <a:cubicBezTo>
                  <a:pt x="3286008" y="1399648"/>
                  <a:pt x="3286001" y="1399656"/>
                  <a:pt x="3285997" y="1399659"/>
                </a:cubicBezTo>
                <a:cubicBezTo>
                  <a:pt x="3285990" y="1399659"/>
                  <a:pt x="3285983" y="1399659"/>
                  <a:pt x="3285979" y="1399659"/>
                </a:cubicBezTo>
                <a:cubicBezTo>
                  <a:pt x="3285972" y="1399659"/>
                  <a:pt x="3285965" y="1399659"/>
                  <a:pt x="3285958" y="1399659"/>
                </a:cubicBezTo>
                <a:cubicBezTo>
                  <a:pt x="3285954" y="1399659"/>
                  <a:pt x="3285947" y="1399659"/>
                  <a:pt x="3285940" y="1399659"/>
                </a:cubicBezTo>
                <a:cubicBezTo>
                  <a:pt x="3285933" y="1399666"/>
                  <a:pt x="3285929" y="1399673"/>
                  <a:pt x="3285922" y="1399681"/>
                </a:cubicBezTo>
                <a:cubicBezTo>
                  <a:pt x="3285914" y="1399681"/>
                  <a:pt x="3285911" y="1399681"/>
                  <a:pt x="3285904" y="1399681"/>
                </a:cubicBezTo>
                <a:cubicBezTo>
                  <a:pt x="3285896" y="1399681"/>
                  <a:pt x="3285889" y="1399681"/>
                  <a:pt x="3285886" y="1399681"/>
                </a:cubicBezTo>
                <a:cubicBezTo>
                  <a:pt x="3285878" y="1399681"/>
                  <a:pt x="3285871" y="1399681"/>
                  <a:pt x="3285864" y="1399681"/>
                </a:cubicBezTo>
                <a:cubicBezTo>
                  <a:pt x="3285860" y="1399681"/>
                  <a:pt x="3285853" y="1399681"/>
                  <a:pt x="3285846" y="1399681"/>
                </a:cubicBezTo>
                <a:cubicBezTo>
                  <a:pt x="3285843" y="1399684"/>
                  <a:pt x="3285835" y="1399691"/>
                  <a:pt x="3285828" y="1399698"/>
                </a:cubicBezTo>
                <a:cubicBezTo>
                  <a:pt x="3285821" y="1399698"/>
                  <a:pt x="3285817" y="1399698"/>
                  <a:pt x="3285810" y="1399698"/>
                </a:cubicBezTo>
                <a:cubicBezTo>
                  <a:pt x="3285803" y="1399698"/>
                  <a:pt x="3285796" y="1399698"/>
                  <a:pt x="3285792" y="1399698"/>
                </a:cubicBezTo>
                <a:cubicBezTo>
                  <a:pt x="3285785" y="1399698"/>
                  <a:pt x="3285778" y="1399698"/>
                  <a:pt x="3285774" y="1399698"/>
                </a:cubicBezTo>
                <a:cubicBezTo>
                  <a:pt x="3285752" y="1399698"/>
                  <a:pt x="3285735" y="1399698"/>
                  <a:pt x="3285716" y="1399698"/>
                </a:cubicBezTo>
                <a:close/>
                <a:moveTo>
                  <a:pt x="3376178" y="1400218"/>
                </a:moveTo>
                <a:lnTo>
                  <a:pt x="3376178" y="1400214"/>
                </a:lnTo>
                <a:cubicBezTo>
                  <a:pt x="3375252" y="1400149"/>
                  <a:pt x="3374536" y="1399380"/>
                  <a:pt x="3374540" y="1398460"/>
                </a:cubicBezTo>
                <a:cubicBezTo>
                  <a:pt x="3374540" y="1397490"/>
                  <a:pt x="3375328" y="1396702"/>
                  <a:pt x="3376304" y="1396702"/>
                </a:cubicBezTo>
                <a:cubicBezTo>
                  <a:pt x="3376304" y="1396702"/>
                  <a:pt x="3376307" y="1396702"/>
                  <a:pt x="3376307" y="1396702"/>
                </a:cubicBezTo>
                <a:cubicBezTo>
                  <a:pt x="3376837" y="1396706"/>
                  <a:pt x="3377334" y="1396942"/>
                  <a:pt x="3377668" y="1397350"/>
                </a:cubicBezTo>
                <a:cubicBezTo>
                  <a:pt x="3377928" y="1397662"/>
                  <a:pt x="3378072" y="1398052"/>
                  <a:pt x="3378075" y="1398460"/>
                </a:cubicBezTo>
                <a:cubicBezTo>
                  <a:pt x="3378075" y="1398972"/>
                  <a:pt x="3377852" y="1399459"/>
                  <a:pt x="3377463" y="1399792"/>
                </a:cubicBezTo>
                <a:cubicBezTo>
                  <a:pt x="3377143" y="1400067"/>
                  <a:pt x="3376732" y="1400218"/>
                  <a:pt x="3376307" y="1400218"/>
                </a:cubicBezTo>
                <a:cubicBezTo>
                  <a:pt x="3376264" y="1400218"/>
                  <a:pt x="3376221" y="1400218"/>
                  <a:pt x="3376178" y="1400218"/>
                </a:cubicBezTo>
                <a:close/>
                <a:moveTo>
                  <a:pt x="3466790" y="1400919"/>
                </a:moveTo>
                <a:cubicBezTo>
                  <a:pt x="3465127" y="1400794"/>
                  <a:pt x="3463842" y="1399412"/>
                  <a:pt x="3463849" y="1397755"/>
                </a:cubicBezTo>
                <a:cubicBezTo>
                  <a:pt x="3463856" y="1396022"/>
                  <a:pt x="3465267" y="1394619"/>
                  <a:pt x="3467013" y="1394612"/>
                </a:cubicBezTo>
                <a:cubicBezTo>
                  <a:pt x="3468763" y="1394608"/>
                  <a:pt x="3470186" y="1396015"/>
                  <a:pt x="3470193" y="1397755"/>
                </a:cubicBezTo>
                <a:cubicBezTo>
                  <a:pt x="3470196" y="1399498"/>
                  <a:pt x="3468778" y="1400916"/>
                  <a:pt x="3467021" y="1400919"/>
                </a:cubicBezTo>
                <a:cubicBezTo>
                  <a:pt x="3467017" y="1400919"/>
                  <a:pt x="3467017" y="1400919"/>
                  <a:pt x="3467013" y="1400919"/>
                </a:cubicBezTo>
                <a:cubicBezTo>
                  <a:pt x="3466938" y="1400923"/>
                  <a:pt x="3466862" y="1400923"/>
                  <a:pt x="3466790" y="1400919"/>
                </a:cubicBezTo>
                <a:close/>
                <a:moveTo>
                  <a:pt x="3557921" y="1401807"/>
                </a:moveTo>
                <a:cubicBezTo>
                  <a:pt x="3555192" y="1401810"/>
                  <a:pt x="3552974" y="1399613"/>
                  <a:pt x="3552971" y="1396899"/>
                </a:cubicBezTo>
                <a:cubicBezTo>
                  <a:pt x="3552971" y="1396896"/>
                  <a:pt x="3552971" y="1396892"/>
                  <a:pt x="3552971" y="1396885"/>
                </a:cubicBezTo>
                <a:cubicBezTo>
                  <a:pt x="3552967" y="1394172"/>
                  <a:pt x="3555178" y="1391970"/>
                  <a:pt x="3557907" y="1391967"/>
                </a:cubicBezTo>
                <a:cubicBezTo>
                  <a:pt x="3557910" y="1391967"/>
                  <a:pt x="3557914" y="1391967"/>
                  <a:pt x="3557921" y="1391967"/>
                </a:cubicBezTo>
                <a:cubicBezTo>
                  <a:pt x="3560647" y="1391970"/>
                  <a:pt x="3562854" y="1394175"/>
                  <a:pt x="3562850" y="1396885"/>
                </a:cubicBezTo>
                <a:cubicBezTo>
                  <a:pt x="3562854" y="1399598"/>
                  <a:pt x="3560647" y="1401800"/>
                  <a:pt x="3557921" y="1401807"/>
                </a:cubicBezTo>
                <a:close/>
                <a:moveTo>
                  <a:pt x="3648984" y="1402841"/>
                </a:moveTo>
                <a:cubicBezTo>
                  <a:pt x="3645095" y="1402838"/>
                  <a:pt x="3641927" y="1399702"/>
                  <a:pt x="3641927" y="1395833"/>
                </a:cubicBezTo>
                <a:cubicBezTo>
                  <a:pt x="3641927" y="1391963"/>
                  <a:pt x="3645095" y="1388824"/>
                  <a:pt x="3648984" y="1388820"/>
                </a:cubicBezTo>
                <a:cubicBezTo>
                  <a:pt x="3652872" y="1388817"/>
                  <a:pt x="3656041" y="1391952"/>
                  <a:pt x="3656041" y="1395829"/>
                </a:cubicBezTo>
                <a:cubicBezTo>
                  <a:pt x="3656041" y="1395829"/>
                  <a:pt x="3656041" y="1395833"/>
                  <a:pt x="3656041" y="1395833"/>
                </a:cubicBezTo>
                <a:cubicBezTo>
                  <a:pt x="3656041" y="1399709"/>
                  <a:pt x="3652872" y="1402849"/>
                  <a:pt x="3648984" y="1402841"/>
                </a:cubicBezTo>
                <a:close/>
                <a:moveTo>
                  <a:pt x="3740039" y="1403897"/>
                </a:moveTo>
                <a:cubicBezTo>
                  <a:pt x="3734999" y="1403894"/>
                  <a:pt x="3730894" y="1399813"/>
                  <a:pt x="3730894" y="1394777"/>
                </a:cubicBezTo>
                <a:cubicBezTo>
                  <a:pt x="3730894" y="1389740"/>
                  <a:pt x="3734999" y="1385659"/>
                  <a:pt x="3740039" y="1385659"/>
                </a:cubicBezTo>
                <a:cubicBezTo>
                  <a:pt x="3745116" y="1385659"/>
                  <a:pt x="3749221" y="1389744"/>
                  <a:pt x="3749221" y="1394777"/>
                </a:cubicBezTo>
                <a:cubicBezTo>
                  <a:pt x="3749221" y="1399813"/>
                  <a:pt x="3745116" y="1403894"/>
                  <a:pt x="3740039" y="1403897"/>
                </a:cubicBezTo>
                <a:close/>
                <a:moveTo>
                  <a:pt x="3831131" y="1404950"/>
                </a:moveTo>
                <a:cubicBezTo>
                  <a:pt x="3824902" y="1404950"/>
                  <a:pt x="3819825" y="1399924"/>
                  <a:pt x="3819825" y="1393724"/>
                </a:cubicBezTo>
                <a:cubicBezTo>
                  <a:pt x="3819825" y="1387521"/>
                  <a:pt x="3824902" y="1382495"/>
                  <a:pt x="3831131" y="1382495"/>
                </a:cubicBezTo>
                <a:cubicBezTo>
                  <a:pt x="3837359" y="1382495"/>
                  <a:pt x="3842436" y="1387521"/>
                  <a:pt x="3842436" y="1393724"/>
                </a:cubicBezTo>
                <a:cubicBezTo>
                  <a:pt x="3842436" y="1399924"/>
                  <a:pt x="3837359" y="1404950"/>
                  <a:pt x="3831131" y="1404950"/>
                </a:cubicBezTo>
                <a:close/>
                <a:moveTo>
                  <a:pt x="3922222" y="1406006"/>
                </a:moveTo>
                <a:cubicBezTo>
                  <a:pt x="3914805" y="1406006"/>
                  <a:pt x="3908792" y="1400039"/>
                  <a:pt x="3908792" y="1392672"/>
                </a:cubicBezTo>
                <a:cubicBezTo>
                  <a:pt x="3908792" y="1392672"/>
                  <a:pt x="3908792" y="1392668"/>
                  <a:pt x="3908792" y="1392668"/>
                </a:cubicBezTo>
                <a:cubicBezTo>
                  <a:pt x="3908792" y="1385305"/>
                  <a:pt x="3914805" y="1379334"/>
                  <a:pt x="3922186" y="1379331"/>
                </a:cubicBezTo>
                <a:cubicBezTo>
                  <a:pt x="3922186" y="1379331"/>
                  <a:pt x="3922186" y="1379331"/>
                  <a:pt x="3922222" y="1379331"/>
                </a:cubicBezTo>
                <a:cubicBezTo>
                  <a:pt x="3929603" y="1379331"/>
                  <a:pt x="3935616" y="1385302"/>
                  <a:pt x="3935616" y="1392665"/>
                </a:cubicBezTo>
                <a:cubicBezTo>
                  <a:pt x="3935616" y="1392668"/>
                  <a:pt x="3935616" y="1392668"/>
                  <a:pt x="3935616" y="1392668"/>
                </a:cubicBezTo>
                <a:cubicBezTo>
                  <a:pt x="3935616" y="1400035"/>
                  <a:pt x="3929603" y="1406006"/>
                  <a:pt x="3922222" y="1406006"/>
                </a:cubicBezTo>
                <a:close/>
                <a:moveTo>
                  <a:pt x="4013278" y="1407062"/>
                </a:moveTo>
                <a:cubicBezTo>
                  <a:pt x="4004672" y="1407051"/>
                  <a:pt x="3997723" y="1400139"/>
                  <a:pt x="3997760" y="1391616"/>
                </a:cubicBezTo>
                <a:cubicBezTo>
                  <a:pt x="3997760" y="1383097"/>
                  <a:pt x="4004708" y="1376195"/>
                  <a:pt x="4013278" y="1376188"/>
                </a:cubicBezTo>
                <a:cubicBezTo>
                  <a:pt x="4021847" y="1376184"/>
                  <a:pt x="4028795" y="1383089"/>
                  <a:pt x="4028795" y="1391616"/>
                </a:cubicBezTo>
                <a:cubicBezTo>
                  <a:pt x="4028795" y="1400142"/>
                  <a:pt x="4021847" y="1407058"/>
                  <a:pt x="4013278" y="1407062"/>
                </a:cubicBezTo>
                <a:close/>
                <a:moveTo>
                  <a:pt x="4104333" y="1408114"/>
                </a:moveTo>
                <a:cubicBezTo>
                  <a:pt x="4094576" y="1408118"/>
                  <a:pt x="4086690" y="1400268"/>
                  <a:pt x="4086690" y="1390574"/>
                </a:cubicBezTo>
                <a:cubicBezTo>
                  <a:pt x="4086690" y="1390571"/>
                  <a:pt x="4086690" y="1390563"/>
                  <a:pt x="4086690" y="1390560"/>
                </a:cubicBezTo>
                <a:cubicBezTo>
                  <a:pt x="4086690" y="1380870"/>
                  <a:pt x="4094576" y="1373020"/>
                  <a:pt x="4104333" y="1373024"/>
                </a:cubicBezTo>
                <a:cubicBezTo>
                  <a:pt x="4114090" y="1373020"/>
                  <a:pt x="4121975" y="1380870"/>
                  <a:pt x="4122011" y="1390560"/>
                </a:cubicBezTo>
                <a:cubicBezTo>
                  <a:pt x="4122011" y="1400250"/>
                  <a:pt x="4114090" y="1408110"/>
                  <a:pt x="4104369" y="1408114"/>
                </a:cubicBezTo>
                <a:cubicBezTo>
                  <a:pt x="4104333" y="1408114"/>
                  <a:pt x="4104333" y="1408114"/>
                  <a:pt x="4104333" y="1408114"/>
                </a:cubicBezTo>
                <a:close/>
                <a:moveTo>
                  <a:pt x="4195568" y="1409335"/>
                </a:moveTo>
                <a:cubicBezTo>
                  <a:pt x="4184479" y="1409331"/>
                  <a:pt x="4175478" y="1400382"/>
                  <a:pt x="4175478" y="1389339"/>
                </a:cubicBezTo>
                <a:cubicBezTo>
                  <a:pt x="4175478" y="1378296"/>
                  <a:pt x="4184479" y="1369347"/>
                  <a:pt x="4195568" y="1369344"/>
                </a:cubicBezTo>
                <a:cubicBezTo>
                  <a:pt x="4206694" y="1369337"/>
                  <a:pt x="4215695" y="1378289"/>
                  <a:pt x="4215695" y="1389336"/>
                </a:cubicBezTo>
                <a:cubicBezTo>
                  <a:pt x="4215695" y="1389336"/>
                  <a:pt x="4215695" y="1389339"/>
                  <a:pt x="4215695" y="1389339"/>
                </a:cubicBezTo>
                <a:cubicBezTo>
                  <a:pt x="4215695" y="1400386"/>
                  <a:pt x="4206694" y="1409338"/>
                  <a:pt x="4195568" y="1409335"/>
                </a:cubicBezTo>
                <a:close/>
                <a:moveTo>
                  <a:pt x="4286660" y="1410391"/>
                </a:moveTo>
                <a:cubicBezTo>
                  <a:pt x="4274382" y="1410387"/>
                  <a:pt x="4264409" y="1400493"/>
                  <a:pt x="4264409" y="1388283"/>
                </a:cubicBezTo>
                <a:cubicBezTo>
                  <a:pt x="4264409" y="1376077"/>
                  <a:pt x="4274382" y="1366183"/>
                  <a:pt x="4286660" y="1366180"/>
                </a:cubicBezTo>
                <a:cubicBezTo>
                  <a:pt x="4298937" y="1366183"/>
                  <a:pt x="4308875" y="1376077"/>
                  <a:pt x="4308875" y="1388283"/>
                </a:cubicBezTo>
                <a:cubicBezTo>
                  <a:pt x="4308875" y="1400493"/>
                  <a:pt x="4298937" y="1410387"/>
                  <a:pt x="4286660" y="1410391"/>
                </a:cubicBezTo>
                <a:close/>
                <a:moveTo>
                  <a:pt x="4377715" y="1411443"/>
                </a:moveTo>
                <a:cubicBezTo>
                  <a:pt x="4364285" y="1411443"/>
                  <a:pt x="4353376" y="1400604"/>
                  <a:pt x="4353376" y="1387231"/>
                </a:cubicBezTo>
                <a:cubicBezTo>
                  <a:pt x="4353376" y="1373858"/>
                  <a:pt x="4364285" y="1363019"/>
                  <a:pt x="4377715" y="1363015"/>
                </a:cubicBezTo>
                <a:cubicBezTo>
                  <a:pt x="4391181" y="1363019"/>
                  <a:pt x="4402090" y="1373858"/>
                  <a:pt x="4402090" y="1387231"/>
                </a:cubicBezTo>
                <a:cubicBezTo>
                  <a:pt x="4402090" y="1400604"/>
                  <a:pt x="4391181" y="1411443"/>
                  <a:pt x="4377715" y="1411443"/>
                </a:cubicBezTo>
                <a:close/>
                <a:moveTo>
                  <a:pt x="4468770" y="1412499"/>
                </a:moveTo>
                <a:cubicBezTo>
                  <a:pt x="4454153" y="1412499"/>
                  <a:pt x="4442307" y="1400715"/>
                  <a:pt x="4442307" y="1386179"/>
                </a:cubicBezTo>
                <a:cubicBezTo>
                  <a:pt x="4442307" y="1386179"/>
                  <a:pt x="4442307" y="1386179"/>
                  <a:pt x="4442307" y="1386175"/>
                </a:cubicBezTo>
                <a:cubicBezTo>
                  <a:pt x="4442307" y="1371638"/>
                  <a:pt x="4454153" y="1359854"/>
                  <a:pt x="4468770" y="1359854"/>
                </a:cubicBezTo>
                <a:cubicBezTo>
                  <a:pt x="4483424" y="1359851"/>
                  <a:pt x="4495270" y="1371635"/>
                  <a:pt x="4495270" y="1386171"/>
                </a:cubicBezTo>
                <a:cubicBezTo>
                  <a:pt x="4495270" y="1386171"/>
                  <a:pt x="4495270" y="1386175"/>
                  <a:pt x="4495270" y="1386175"/>
                </a:cubicBezTo>
                <a:cubicBezTo>
                  <a:pt x="4495270" y="1400712"/>
                  <a:pt x="4483424" y="1412499"/>
                  <a:pt x="4468806" y="1412499"/>
                </a:cubicBezTo>
                <a:cubicBezTo>
                  <a:pt x="4468806" y="1412499"/>
                  <a:pt x="4468806" y="1412499"/>
                  <a:pt x="4468770" y="1412499"/>
                </a:cubicBezTo>
                <a:close/>
                <a:moveTo>
                  <a:pt x="4559862" y="1413551"/>
                </a:moveTo>
                <a:cubicBezTo>
                  <a:pt x="4544056" y="1413555"/>
                  <a:pt x="4531274" y="1400833"/>
                  <a:pt x="4531274" y="1385133"/>
                </a:cubicBezTo>
                <a:cubicBezTo>
                  <a:pt x="4531274" y="1385130"/>
                  <a:pt x="4531274" y="1385126"/>
                  <a:pt x="4531274" y="1385123"/>
                </a:cubicBezTo>
                <a:cubicBezTo>
                  <a:pt x="4531274" y="1369426"/>
                  <a:pt x="4544092" y="1356704"/>
                  <a:pt x="4559862" y="1356708"/>
                </a:cubicBezTo>
                <a:cubicBezTo>
                  <a:pt x="4575668" y="1356708"/>
                  <a:pt x="4588449" y="1369426"/>
                  <a:pt x="4588449" y="1385123"/>
                </a:cubicBezTo>
                <a:cubicBezTo>
                  <a:pt x="4588449" y="1400822"/>
                  <a:pt x="4575668" y="1413551"/>
                  <a:pt x="4559862" y="1413551"/>
                </a:cubicBezTo>
                <a:close/>
                <a:moveTo>
                  <a:pt x="4650953" y="1414607"/>
                </a:moveTo>
                <a:cubicBezTo>
                  <a:pt x="4633995" y="1414611"/>
                  <a:pt x="4620242" y="1400948"/>
                  <a:pt x="4620205" y="1384084"/>
                </a:cubicBezTo>
                <a:cubicBezTo>
                  <a:pt x="4620205" y="1384077"/>
                  <a:pt x="4620205" y="1384074"/>
                  <a:pt x="4620205" y="1384067"/>
                </a:cubicBezTo>
                <a:cubicBezTo>
                  <a:pt x="4620242" y="1367207"/>
                  <a:pt x="4633995" y="1353540"/>
                  <a:pt x="4650953" y="1353547"/>
                </a:cubicBezTo>
                <a:cubicBezTo>
                  <a:pt x="4667875" y="1353551"/>
                  <a:pt x="4681629" y="1367214"/>
                  <a:pt x="4681629" y="1384067"/>
                </a:cubicBezTo>
                <a:cubicBezTo>
                  <a:pt x="4681629" y="1400930"/>
                  <a:pt x="4667911" y="1414604"/>
                  <a:pt x="4650953" y="1414607"/>
                </a:cubicBezTo>
                <a:close/>
                <a:moveTo>
                  <a:pt x="4742008" y="1415663"/>
                </a:moveTo>
                <a:cubicBezTo>
                  <a:pt x="4723862" y="1415656"/>
                  <a:pt x="4709173" y="1401052"/>
                  <a:pt x="4709173" y="1383032"/>
                </a:cubicBezTo>
                <a:cubicBezTo>
                  <a:pt x="4709173" y="1365005"/>
                  <a:pt x="4723862" y="1350390"/>
                  <a:pt x="4742008" y="1350383"/>
                </a:cubicBezTo>
                <a:cubicBezTo>
                  <a:pt x="4760119" y="1350376"/>
                  <a:pt x="4774845" y="1364984"/>
                  <a:pt x="4774845" y="1383007"/>
                </a:cubicBezTo>
                <a:cubicBezTo>
                  <a:pt x="4774845" y="1383018"/>
                  <a:pt x="4774845" y="1383025"/>
                  <a:pt x="4774845" y="1383032"/>
                </a:cubicBezTo>
                <a:cubicBezTo>
                  <a:pt x="4774845" y="1401055"/>
                  <a:pt x="4760119" y="1415667"/>
                  <a:pt x="4742008" y="1415663"/>
                </a:cubicBezTo>
                <a:close/>
                <a:moveTo>
                  <a:pt x="4833244" y="1416884"/>
                </a:moveTo>
                <a:cubicBezTo>
                  <a:pt x="4813766" y="1416891"/>
                  <a:pt x="4797959" y="1401188"/>
                  <a:pt x="4797959" y="1381804"/>
                </a:cubicBezTo>
                <a:cubicBezTo>
                  <a:pt x="4797959" y="1381801"/>
                  <a:pt x="4797959" y="1381797"/>
                  <a:pt x="4797959" y="1381794"/>
                </a:cubicBezTo>
                <a:cubicBezTo>
                  <a:pt x="4797959" y="1362410"/>
                  <a:pt x="4813766" y="1346700"/>
                  <a:pt x="4833244" y="1346703"/>
                </a:cubicBezTo>
                <a:cubicBezTo>
                  <a:pt x="4852758" y="1346703"/>
                  <a:pt x="4868564" y="1362414"/>
                  <a:pt x="4868564" y="1381794"/>
                </a:cubicBezTo>
                <a:cubicBezTo>
                  <a:pt x="4868564" y="1401170"/>
                  <a:pt x="4852758" y="1416880"/>
                  <a:pt x="4833244" y="1416884"/>
                </a:cubicBezTo>
                <a:close/>
                <a:moveTo>
                  <a:pt x="4924299" y="1417936"/>
                </a:moveTo>
                <a:cubicBezTo>
                  <a:pt x="4903633" y="1417936"/>
                  <a:pt x="4886891" y="1401284"/>
                  <a:pt x="4886891" y="1380738"/>
                </a:cubicBezTo>
                <a:cubicBezTo>
                  <a:pt x="4886891" y="1360194"/>
                  <a:pt x="4903633" y="1343539"/>
                  <a:pt x="4924299" y="1343539"/>
                </a:cubicBezTo>
                <a:cubicBezTo>
                  <a:pt x="4944966" y="1343539"/>
                  <a:pt x="4961744" y="1360194"/>
                  <a:pt x="4961744" y="1380738"/>
                </a:cubicBezTo>
                <a:cubicBezTo>
                  <a:pt x="4961744" y="1401284"/>
                  <a:pt x="4944966" y="1417936"/>
                  <a:pt x="4924299" y="1417936"/>
                </a:cubicBezTo>
                <a:close/>
                <a:moveTo>
                  <a:pt x="5015391" y="1418992"/>
                </a:moveTo>
                <a:cubicBezTo>
                  <a:pt x="4993572" y="1418992"/>
                  <a:pt x="4975858" y="1401399"/>
                  <a:pt x="4975858" y="1379689"/>
                </a:cubicBezTo>
                <a:cubicBezTo>
                  <a:pt x="4975858" y="1379689"/>
                  <a:pt x="4975858" y="1379685"/>
                  <a:pt x="4975858" y="1379685"/>
                </a:cubicBezTo>
                <a:cubicBezTo>
                  <a:pt x="4975858" y="1357975"/>
                  <a:pt x="4993536" y="1340378"/>
                  <a:pt x="5015391" y="1340374"/>
                </a:cubicBezTo>
                <a:cubicBezTo>
                  <a:pt x="5037209" y="1340374"/>
                  <a:pt x="5054924" y="1357972"/>
                  <a:pt x="5054924" y="1379678"/>
                </a:cubicBezTo>
                <a:cubicBezTo>
                  <a:pt x="5054924" y="1379678"/>
                  <a:pt x="5054924" y="1379682"/>
                  <a:pt x="5054924" y="1379685"/>
                </a:cubicBezTo>
                <a:cubicBezTo>
                  <a:pt x="5054924" y="1401392"/>
                  <a:pt x="5037246" y="1418989"/>
                  <a:pt x="5015391" y="1418992"/>
                </a:cubicBezTo>
                <a:close/>
                <a:moveTo>
                  <a:pt x="5106482" y="1420045"/>
                </a:moveTo>
                <a:cubicBezTo>
                  <a:pt x="5083475" y="1420048"/>
                  <a:pt x="5064825" y="1401513"/>
                  <a:pt x="5064825" y="1378640"/>
                </a:cubicBezTo>
                <a:cubicBezTo>
                  <a:pt x="5064825" y="1378636"/>
                  <a:pt x="5064825" y="1378633"/>
                  <a:pt x="5064825" y="1378629"/>
                </a:cubicBezTo>
                <a:cubicBezTo>
                  <a:pt x="5064825" y="1355759"/>
                  <a:pt x="5083475" y="1337228"/>
                  <a:pt x="5106482" y="1337232"/>
                </a:cubicBezTo>
                <a:cubicBezTo>
                  <a:pt x="5129453" y="1337239"/>
                  <a:pt x="5148103" y="1355770"/>
                  <a:pt x="5148103" y="1378629"/>
                </a:cubicBezTo>
                <a:cubicBezTo>
                  <a:pt x="5148103" y="1401499"/>
                  <a:pt x="5129453" y="1420038"/>
                  <a:pt x="5106482" y="1420045"/>
                </a:cubicBezTo>
                <a:close/>
                <a:moveTo>
                  <a:pt x="6237995" y="1424576"/>
                </a:moveTo>
                <a:cubicBezTo>
                  <a:pt x="6240012" y="1421831"/>
                  <a:pt x="6242316" y="1419271"/>
                  <a:pt x="6244801" y="1416920"/>
                </a:cubicBezTo>
                <a:cubicBezTo>
                  <a:pt x="6244512" y="1416680"/>
                  <a:pt x="6244260" y="1416440"/>
                  <a:pt x="6243972" y="1416200"/>
                </a:cubicBezTo>
                <a:cubicBezTo>
                  <a:pt x="6241452" y="1418398"/>
                  <a:pt x="6238751" y="1420410"/>
                  <a:pt x="6235907" y="1422210"/>
                </a:cubicBezTo>
                <a:cubicBezTo>
                  <a:pt x="6236627" y="1422980"/>
                  <a:pt x="6237311" y="1423771"/>
                  <a:pt x="6237995" y="1424576"/>
                </a:cubicBezTo>
                <a:close/>
                <a:moveTo>
                  <a:pt x="6146976" y="1429183"/>
                </a:moveTo>
                <a:cubicBezTo>
                  <a:pt x="6149821" y="1424984"/>
                  <a:pt x="6153205" y="1421183"/>
                  <a:pt x="6157057" y="1417883"/>
                </a:cubicBezTo>
                <a:cubicBezTo>
                  <a:pt x="6155725" y="1416827"/>
                  <a:pt x="6154465" y="1415721"/>
                  <a:pt x="6153241" y="1414572"/>
                </a:cubicBezTo>
                <a:cubicBezTo>
                  <a:pt x="6149713" y="1417822"/>
                  <a:pt x="6145824" y="1420675"/>
                  <a:pt x="6141648" y="1423080"/>
                </a:cubicBezTo>
                <a:cubicBezTo>
                  <a:pt x="6143592" y="1424981"/>
                  <a:pt x="6145356" y="1427021"/>
                  <a:pt x="6146976" y="1429183"/>
                </a:cubicBezTo>
                <a:close/>
                <a:moveTo>
                  <a:pt x="6055993" y="1434030"/>
                </a:moveTo>
                <a:cubicBezTo>
                  <a:pt x="6059449" y="1428220"/>
                  <a:pt x="6063950" y="1423094"/>
                  <a:pt x="6069279" y="1418917"/>
                </a:cubicBezTo>
                <a:cubicBezTo>
                  <a:pt x="6066722" y="1417038"/>
                  <a:pt x="6064346" y="1414980"/>
                  <a:pt x="6062114" y="1412757"/>
                </a:cubicBezTo>
                <a:cubicBezTo>
                  <a:pt x="6057649" y="1417120"/>
                  <a:pt x="6052572" y="1420804"/>
                  <a:pt x="6047064" y="1423689"/>
                </a:cubicBezTo>
                <a:cubicBezTo>
                  <a:pt x="6050484" y="1426735"/>
                  <a:pt x="6053472" y="1430211"/>
                  <a:pt x="6055993" y="1434030"/>
                </a:cubicBezTo>
                <a:close/>
                <a:moveTo>
                  <a:pt x="5965046" y="1439303"/>
                </a:moveTo>
                <a:cubicBezTo>
                  <a:pt x="5968934" y="1431585"/>
                  <a:pt x="5974659" y="1424945"/>
                  <a:pt x="5981752" y="1419973"/>
                </a:cubicBezTo>
                <a:cubicBezTo>
                  <a:pt x="5977755" y="1417256"/>
                  <a:pt x="5974082" y="1414088"/>
                  <a:pt x="5970770" y="1410537"/>
                </a:cubicBezTo>
                <a:cubicBezTo>
                  <a:pt x="5965405" y="1416215"/>
                  <a:pt x="5958997" y="1420814"/>
                  <a:pt x="5951868" y="1424079"/>
                </a:cubicBezTo>
                <a:cubicBezTo>
                  <a:pt x="5957232" y="1428220"/>
                  <a:pt x="5961733" y="1433400"/>
                  <a:pt x="5965046" y="1439303"/>
                </a:cubicBezTo>
                <a:close/>
                <a:moveTo>
                  <a:pt x="5873774" y="1446000"/>
                </a:moveTo>
                <a:cubicBezTo>
                  <a:pt x="5877771" y="1435555"/>
                  <a:pt x="5885116" y="1426728"/>
                  <a:pt x="5894729" y="1420915"/>
                </a:cubicBezTo>
                <a:cubicBezTo>
                  <a:pt x="5889112" y="1417546"/>
                  <a:pt x="5884071" y="1413297"/>
                  <a:pt x="5879823" y="1408336"/>
                </a:cubicBezTo>
                <a:cubicBezTo>
                  <a:pt x="5873342" y="1415778"/>
                  <a:pt x="5865097" y="1421484"/>
                  <a:pt x="5855844" y="1424931"/>
                </a:cubicBezTo>
                <a:cubicBezTo>
                  <a:pt x="5863801" y="1430042"/>
                  <a:pt x="5870029" y="1437373"/>
                  <a:pt x="5873774" y="1446000"/>
                </a:cubicBezTo>
                <a:close/>
                <a:moveTo>
                  <a:pt x="5782971" y="1454212"/>
                </a:moveTo>
                <a:cubicBezTo>
                  <a:pt x="5786211" y="1440291"/>
                  <a:pt x="5795536" y="1428550"/>
                  <a:pt x="5808426" y="1422210"/>
                </a:cubicBezTo>
                <a:cubicBezTo>
                  <a:pt x="5800757" y="1418327"/>
                  <a:pt x="5794024" y="1412821"/>
                  <a:pt x="5788731" y="1406081"/>
                </a:cubicBezTo>
                <a:cubicBezTo>
                  <a:pt x="5781315" y="1415431"/>
                  <a:pt x="5771089" y="1422203"/>
                  <a:pt x="5759532" y="1425428"/>
                </a:cubicBezTo>
                <a:cubicBezTo>
                  <a:pt x="5771089" y="1431306"/>
                  <a:pt x="5779586" y="1441762"/>
                  <a:pt x="5782971" y="1454212"/>
                </a:cubicBezTo>
                <a:close/>
                <a:moveTo>
                  <a:pt x="3735827" y="1489191"/>
                </a:moveTo>
                <a:cubicBezTo>
                  <a:pt x="3735431" y="1489191"/>
                  <a:pt x="3735107" y="1488876"/>
                  <a:pt x="3735107" y="1488489"/>
                </a:cubicBezTo>
                <a:cubicBezTo>
                  <a:pt x="3735107" y="1488099"/>
                  <a:pt x="3735431" y="1487784"/>
                  <a:pt x="3735827" y="1487784"/>
                </a:cubicBezTo>
                <a:cubicBezTo>
                  <a:pt x="3735827" y="1487784"/>
                  <a:pt x="3735827" y="1487784"/>
                  <a:pt x="3735863" y="1487784"/>
                </a:cubicBezTo>
                <a:cubicBezTo>
                  <a:pt x="3735863" y="1487784"/>
                  <a:pt x="3735863" y="1487784"/>
                  <a:pt x="3735899" y="1487784"/>
                </a:cubicBezTo>
                <a:cubicBezTo>
                  <a:pt x="3735899" y="1487784"/>
                  <a:pt x="3735899" y="1487784"/>
                  <a:pt x="3735935" y="1487784"/>
                </a:cubicBezTo>
                <a:cubicBezTo>
                  <a:pt x="3735935" y="1487784"/>
                  <a:pt x="3735971" y="1487784"/>
                  <a:pt x="3735971" y="1487784"/>
                </a:cubicBezTo>
                <a:cubicBezTo>
                  <a:pt x="3735971" y="1487791"/>
                  <a:pt x="3735971" y="1487799"/>
                  <a:pt x="3735971" y="1487802"/>
                </a:cubicBezTo>
                <a:cubicBezTo>
                  <a:pt x="3735971" y="1487802"/>
                  <a:pt x="3736007" y="1487802"/>
                  <a:pt x="3736007" y="1487802"/>
                </a:cubicBezTo>
                <a:cubicBezTo>
                  <a:pt x="3736007" y="1487802"/>
                  <a:pt x="3736043" y="1487802"/>
                  <a:pt x="3736043" y="1487802"/>
                </a:cubicBezTo>
                <a:cubicBezTo>
                  <a:pt x="3736043" y="1487809"/>
                  <a:pt x="3736043" y="1487816"/>
                  <a:pt x="3736043" y="1487824"/>
                </a:cubicBezTo>
                <a:cubicBezTo>
                  <a:pt x="3736043" y="1487824"/>
                  <a:pt x="3736079" y="1487824"/>
                  <a:pt x="3736079" y="1487824"/>
                </a:cubicBezTo>
                <a:cubicBezTo>
                  <a:pt x="3736079" y="1487827"/>
                  <a:pt x="3736115" y="1487834"/>
                  <a:pt x="3736115" y="1487841"/>
                </a:cubicBezTo>
                <a:cubicBezTo>
                  <a:pt x="3736115" y="1487845"/>
                  <a:pt x="3736115" y="1487852"/>
                  <a:pt x="3736115" y="1487859"/>
                </a:cubicBezTo>
                <a:cubicBezTo>
                  <a:pt x="3736151" y="1487859"/>
                  <a:pt x="3736151" y="1487859"/>
                  <a:pt x="3736151" y="1487859"/>
                </a:cubicBezTo>
                <a:cubicBezTo>
                  <a:pt x="3736151" y="1487867"/>
                  <a:pt x="3736151" y="1487870"/>
                  <a:pt x="3736151" y="1487877"/>
                </a:cubicBezTo>
                <a:cubicBezTo>
                  <a:pt x="3736187" y="1487877"/>
                  <a:pt x="3736187" y="1487877"/>
                  <a:pt x="3736187" y="1487877"/>
                </a:cubicBezTo>
                <a:cubicBezTo>
                  <a:pt x="3736187" y="1487884"/>
                  <a:pt x="3736187" y="1487892"/>
                  <a:pt x="3736187" y="1487895"/>
                </a:cubicBezTo>
                <a:cubicBezTo>
                  <a:pt x="3736223" y="1487895"/>
                  <a:pt x="3736223" y="1487895"/>
                  <a:pt x="3736223" y="1487895"/>
                </a:cubicBezTo>
                <a:cubicBezTo>
                  <a:pt x="3736223" y="1487902"/>
                  <a:pt x="3736223" y="1487909"/>
                  <a:pt x="3736223" y="1487913"/>
                </a:cubicBezTo>
                <a:cubicBezTo>
                  <a:pt x="3736259" y="1487920"/>
                  <a:pt x="3736259" y="1487927"/>
                  <a:pt x="3736259" y="1487935"/>
                </a:cubicBezTo>
                <a:cubicBezTo>
                  <a:pt x="3736295" y="1487938"/>
                  <a:pt x="3736295" y="1487945"/>
                  <a:pt x="3736295" y="1487952"/>
                </a:cubicBezTo>
                <a:cubicBezTo>
                  <a:pt x="3736295" y="1487956"/>
                  <a:pt x="3736295" y="1487963"/>
                  <a:pt x="3736295" y="1487970"/>
                </a:cubicBezTo>
                <a:cubicBezTo>
                  <a:pt x="3736331" y="1487978"/>
                  <a:pt x="3736331" y="1487981"/>
                  <a:pt x="3736331" y="1487988"/>
                </a:cubicBezTo>
                <a:cubicBezTo>
                  <a:pt x="3736331" y="1487995"/>
                  <a:pt x="3736331" y="1487999"/>
                  <a:pt x="3736331" y="1488006"/>
                </a:cubicBezTo>
                <a:cubicBezTo>
                  <a:pt x="3736331" y="1488013"/>
                  <a:pt x="3736331" y="1488020"/>
                  <a:pt x="3736367" y="1488024"/>
                </a:cubicBezTo>
                <a:cubicBezTo>
                  <a:pt x="3736367" y="1488031"/>
                  <a:pt x="3736367" y="1488038"/>
                  <a:pt x="3736367" y="1488046"/>
                </a:cubicBezTo>
                <a:cubicBezTo>
                  <a:pt x="3736367" y="1488049"/>
                  <a:pt x="3736367" y="1488056"/>
                  <a:pt x="3736403" y="1488063"/>
                </a:cubicBezTo>
                <a:cubicBezTo>
                  <a:pt x="3736403" y="1488067"/>
                  <a:pt x="3736403" y="1488074"/>
                  <a:pt x="3736403" y="1488081"/>
                </a:cubicBezTo>
                <a:cubicBezTo>
                  <a:pt x="3736403" y="1488088"/>
                  <a:pt x="3736403" y="1488092"/>
                  <a:pt x="3736439" y="1488099"/>
                </a:cubicBezTo>
                <a:cubicBezTo>
                  <a:pt x="3736439" y="1488106"/>
                  <a:pt x="3736439" y="1488114"/>
                  <a:pt x="3736439" y="1488117"/>
                </a:cubicBezTo>
                <a:cubicBezTo>
                  <a:pt x="3736439" y="1488124"/>
                  <a:pt x="3736439" y="1488131"/>
                  <a:pt x="3736439" y="1488135"/>
                </a:cubicBezTo>
                <a:cubicBezTo>
                  <a:pt x="3736439" y="1488142"/>
                  <a:pt x="3736439" y="1488149"/>
                  <a:pt x="3736439" y="1488156"/>
                </a:cubicBezTo>
                <a:cubicBezTo>
                  <a:pt x="3736439" y="1488160"/>
                  <a:pt x="3736439" y="1488167"/>
                  <a:pt x="3736439" y="1488174"/>
                </a:cubicBezTo>
                <a:cubicBezTo>
                  <a:pt x="3736439" y="1488174"/>
                  <a:pt x="3736439" y="1488174"/>
                  <a:pt x="3736475" y="1488174"/>
                </a:cubicBezTo>
                <a:cubicBezTo>
                  <a:pt x="3736475" y="1488178"/>
                  <a:pt x="3736475" y="1488185"/>
                  <a:pt x="3736475" y="1488192"/>
                </a:cubicBezTo>
                <a:cubicBezTo>
                  <a:pt x="3736475" y="1488199"/>
                  <a:pt x="3736475" y="1488203"/>
                  <a:pt x="3736475" y="1488210"/>
                </a:cubicBezTo>
                <a:cubicBezTo>
                  <a:pt x="3736475" y="1488217"/>
                  <a:pt x="3736475" y="1488224"/>
                  <a:pt x="3736475" y="1488228"/>
                </a:cubicBezTo>
                <a:cubicBezTo>
                  <a:pt x="3736475" y="1488235"/>
                  <a:pt x="3736475" y="1488242"/>
                  <a:pt x="3736475" y="1488246"/>
                </a:cubicBezTo>
                <a:cubicBezTo>
                  <a:pt x="3736475" y="1488253"/>
                  <a:pt x="3736475" y="1488260"/>
                  <a:pt x="3736511" y="1488267"/>
                </a:cubicBezTo>
                <a:cubicBezTo>
                  <a:pt x="3736511" y="1488271"/>
                  <a:pt x="3736511" y="1488278"/>
                  <a:pt x="3736511" y="1488285"/>
                </a:cubicBezTo>
                <a:cubicBezTo>
                  <a:pt x="3736511" y="1488289"/>
                  <a:pt x="3736511" y="1488296"/>
                  <a:pt x="3736511" y="1488303"/>
                </a:cubicBezTo>
                <a:cubicBezTo>
                  <a:pt x="3736511" y="1488310"/>
                  <a:pt x="3736511" y="1488314"/>
                  <a:pt x="3736511" y="1488321"/>
                </a:cubicBezTo>
                <a:cubicBezTo>
                  <a:pt x="3736511" y="1488328"/>
                  <a:pt x="3736511" y="1488335"/>
                  <a:pt x="3736511" y="1488339"/>
                </a:cubicBezTo>
                <a:cubicBezTo>
                  <a:pt x="3736511" y="1488346"/>
                  <a:pt x="3736511" y="1488353"/>
                  <a:pt x="3736511" y="1488357"/>
                </a:cubicBezTo>
                <a:cubicBezTo>
                  <a:pt x="3736511" y="1488364"/>
                  <a:pt x="3736511" y="1488371"/>
                  <a:pt x="3736511" y="1488378"/>
                </a:cubicBezTo>
                <a:cubicBezTo>
                  <a:pt x="3736511" y="1488382"/>
                  <a:pt x="3736511" y="1488389"/>
                  <a:pt x="3736511" y="1488396"/>
                </a:cubicBezTo>
                <a:cubicBezTo>
                  <a:pt x="3736511" y="1488400"/>
                  <a:pt x="3736511" y="1488407"/>
                  <a:pt x="3736511" y="1488414"/>
                </a:cubicBezTo>
                <a:cubicBezTo>
                  <a:pt x="3736511" y="1488421"/>
                  <a:pt x="3736511" y="1488425"/>
                  <a:pt x="3736511" y="1488432"/>
                </a:cubicBezTo>
                <a:cubicBezTo>
                  <a:pt x="3736511" y="1488439"/>
                  <a:pt x="3736511" y="1488446"/>
                  <a:pt x="3736511" y="1488450"/>
                </a:cubicBezTo>
                <a:cubicBezTo>
                  <a:pt x="3736511" y="1488457"/>
                  <a:pt x="3736511" y="1488464"/>
                  <a:pt x="3736511" y="1488468"/>
                </a:cubicBezTo>
                <a:cubicBezTo>
                  <a:pt x="3736511" y="1488475"/>
                  <a:pt x="3736511" y="1488482"/>
                  <a:pt x="3736511" y="1488489"/>
                </a:cubicBezTo>
                <a:cubicBezTo>
                  <a:pt x="3736511" y="1488493"/>
                  <a:pt x="3736511" y="1488500"/>
                  <a:pt x="3736511" y="1488507"/>
                </a:cubicBezTo>
                <a:cubicBezTo>
                  <a:pt x="3736511" y="1488514"/>
                  <a:pt x="3736511" y="1488518"/>
                  <a:pt x="3736511" y="1488525"/>
                </a:cubicBezTo>
                <a:cubicBezTo>
                  <a:pt x="3736511" y="1488532"/>
                  <a:pt x="3736511" y="1488536"/>
                  <a:pt x="3736511" y="1488543"/>
                </a:cubicBezTo>
                <a:cubicBezTo>
                  <a:pt x="3736511" y="1488550"/>
                  <a:pt x="3736511" y="1488557"/>
                  <a:pt x="3736511" y="1488561"/>
                </a:cubicBezTo>
                <a:cubicBezTo>
                  <a:pt x="3736511" y="1488568"/>
                  <a:pt x="3736511" y="1488575"/>
                  <a:pt x="3736511" y="1488579"/>
                </a:cubicBezTo>
                <a:cubicBezTo>
                  <a:pt x="3736511" y="1488586"/>
                  <a:pt x="3736511" y="1488593"/>
                  <a:pt x="3736511" y="1488600"/>
                </a:cubicBezTo>
                <a:cubicBezTo>
                  <a:pt x="3736511" y="1488604"/>
                  <a:pt x="3736511" y="1488611"/>
                  <a:pt x="3736511" y="1488618"/>
                </a:cubicBezTo>
                <a:cubicBezTo>
                  <a:pt x="3736511" y="1488622"/>
                  <a:pt x="3736511" y="1488629"/>
                  <a:pt x="3736511" y="1488636"/>
                </a:cubicBezTo>
                <a:cubicBezTo>
                  <a:pt x="3736511" y="1488643"/>
                  <a:pt x="3736511" y="1488647"/>
                  <a:pt x="3736511" y="1488654"/>
                </a:cubicBezTo>
                <a:cubicBezTo>
                  <a:pt x="3736511" y="1488661"/>
                  <a:pt x="3736511" y="1488668"/>
                  <a:pt x="3736511" y="1488672"/>
                </a:cubicBezTo>
                <a:cubicBezTo>
                  <a:pt x="3736511" y="1488679"/>
                  <a:pt x="3736511" y="1488686"/>
                  <a:pt x="3736511" y="1488690"/>
                </a:cubicBezTo>
                <a:cubicBezTo>
                  <a:pt x="3736475" y="1488697"/>
                  <a:pt x="3736475" y="1488704"/>
                  <a:pt x="3736475" y="1488711"/>
                </a:cubicBezTo>
                <a:cubicBezTo>
                  <a:pt x="3736475" y="1488715"/>
                  <a:pt x="3736475" y="1488722"/>
                  <a:pt x="3736475" y="1488729"/>
                </a:cubicBezTo>
                <a:cubicBezTo>
                  <a:pt x="3736475" y="1488736"/>
                  <a:pt x="3736475" y="1488740"/>
                  <a:pt x="3736475" y="1488747"/>
                </a:cubicBezTo>
                <a:cubicBezTo>
                  <a:pt x="3736475" y="1488754"/>
                  <a:pt x="3736475" y="1488758"/>
                  <a:pt x="3736475" y="1488765"/>
                </a:cubicBezTo>
                <a:cubicBezTo>
                  <a:pt x="3736475" y="1488772"/>
                  <a:pt x="3736475" y="1488779"/>
                  <a:pt x="3736475" y="1488783"/>
                </a:cubicBezTo>
                <a:cubicBezTo>
                  <a:pt x="3736439" y="1488790"/>
                  <a:pt x="3736439" y="1488797"/>
                  <a:pt x="3736439" y="1488801"/>
                </a:cubicBezTo>
                <a:cubicBezTo>
                  <a:pt x="3736439" y="1488808"/>
                  <a:pt x="3736439" y="1488815"/>
                  <a:pt x="3736439" y="1488822"/>
                </a:cubicBezTo>
                <a:cubicBezTo>
                  <a:pt x="3736439" y="1488826"/>
                  <a:pt x="3736439" y="1488833"/>
                  <a:pt x="3736439" y="1488840"/>
                </a:cubicBezTo>
                <a:cubicBezTo>
                  <a:pt x="3736439" y="1488847"/>
                  <a:pt x="3736439" y="1488851"/>
                  <a:pt x="3736439" y="1488858"/>
                </a:cubicBezTo>
                <a:cubicBezTo>
                  <a:pt x="3736403" y="1488865"/>
                  <a:pt x="3736403" y="1488869"/>
                  <a:pt x="3736403" y="1488876"/>
                </a:cubicBezTo>
                <a:cubicBezTo>
                  <a:pt x="3736403" y="1488883"/>
                  <a:pt x="3736403" y="1488890"/>
                  <a:pt x="3736403" y="1488894"/>
                </a:cubicBezTo>
                <a:cubicBezTo>
                  <a:pt x="3736367" y="1488901"/>
                  <a:pt x="3736367" y="1488908"/>
                  <a:pt x="3736367" y="1488915"/>
                </a:cubicBezTo>
                <a:cubicBezTo>
                  <a:pt x="3736367" y="1488919"/>
                  <a:pt x="3736367" y="1488926"/>
                  <a:pt x="3736367" y="1488933"/>
                </a:cubicBezTo>
                <a:cubicBezTo>
                  <a:pt x="3736367" y="1488937"/>
                  <a:pt x="3736367" y="1488944"/>
                  <a:pt x="3736367" y="1488951"/>
                </a:cubicBezTo>
                <a:cubicBezTo>
                  <a:pt x="3736331" y="1488951"/>
                  <a:pt x="3736331" y="1488951"/>
                  <a:pt x="3736331" y="1488951"/>
                </a:cubicBezTo>
                <a:cubicBezTo>
                  <a:pt x="3736331" y="1488958"/>
                  <a:pt x="3736331" y="1488962"/>
                  <a:pt x="3736331" y="1488969"/>
                </a:cubicBezTo>
                <a:cubicBezTo>
                  <a:pt x="3736331" y="1488976"/>
                  <a:pt x="3736331" y="1488980"/>
                  <a:pt x="3736295" y="1488987"/>
                </a:cubicBezTo>
                <a:cubicBezTo>
                  <a:pt x="3736295" y="1488994"/>
                  <a:pt x="3736295" y="1489001"/>
                  <a:pt x="3736295" y="1489005"/>
                </a:cubicBezTo>
                <a:cubicBezTo>
                  <a:pt x="3736295" y="1489012"/>
                  <a:pt x="3736295" y="1489019"/>
                  <a:pt x="3736259" y="1489026"/>
                </a:cubicBezTo>
                <a:cubicBezTo>
                  <a:pt x="3736259" y="1489030"/>
                  <a:pt x="3736259" y="1489037"/>
                  <a:pt x="3736223" y="1489044"/>
                </a:cubicBezTo>
                <a:cubicBezTo>
                  <a:pt x="3736223" y="1489048"/>
                  <a:pt x="3736223" y="1489055"/>
                  <a:pt x="3736223" y="1489062"/>
                </a:cubicBezTo>
                <a:cubicBezTo>
                  <a:pt x="3736223" y="1489069"/>
                  <a:pt x="3736223" y="1489073"/>
                  <a:pt x="3736187" y="1489080"/>
                </a:cubicBezTo>
                <a:cubicBezTo>
                  <a:pt x="3736187" y="1489087"/>
                  <a:pt x="3736187" y="1489091"/>
                  <a:pt x="3736151" y="1489098"/>
                </a:cubicBezTo>
                <a:cubicBezTo>
                  <a:pt x="3736151" y="1489105"/>
                  <a:pt x="3736151" y="1489112"/>
                  <a:pt x="3736115" y="1489116"/>
                </a:cubicBezTo>
                <a:cubicBezTo>
                  <a:pt x="3736115" y="1489123"/>
                  <a:pt x="3736079" y="1489130"/>
                  <a:pt x="3736079" y="1489137"/>
                </a:cubicBezTo>
                <a:cubicBezTo>
                  <a:pt x="3736079" y="1489137"/>
                  <a:pt x="3736043" y="1489137"/>
                  <a:pt x="3736043" y="1489137"/>
                </a:cubicBezTo>
                <a:cubicBezTo>
                  <a:pt x="3736043" y="1489141"/>
                  <a:pt x="3736043" y="1489148"/>
                  <a:pt x="3736043" y="1489155"/>
                </a:cubicBezTo>
                <a:cubicBezTo>
                  <a:pt x="3736043" y="1489155"/>
                  <a:pt x="3736007" y="1489155"/>
                  <a:pt x="3736007" y="1489155"/>
                </a:cubicBezTo>
                <a:cubicBezTo>
                  <a:pt x="3736007" y="1489155"/>
                  <a:pt x="3735971" y="1489155"/>
                  <a:pt x="3735971" y="1489155"/>
                </a:cubicBezTo>
                <a:cubicBezTo>
                  <a:pt x="3735971" y="1489159"/>
                  <a:pt x="3735971" y="1489166"/>
                  <a:pt x="3735971" y="1489173"/>
                </a:cubicBezTo>
                <a:cubicBezTo>
                  <a:pt x="3735971" y="1489173"/>
                  <a:pt x="3735935" y="1489173"/>
                  <a:pt x="3735935" y="1489173"/>
                </a:cubicBezTo>
                <a:cubicBezTo>
                  <a:pt x="3735899" y="1489173"/>
                  <a:pt x="3735899" y="1489173"/>
                  <a:pt x="3735899" y="1489173"/>
                </a:cubicBezTo>
                <a:cubicBezTo>
                  <a:pt x="3735863" y="1489173"/>
                  <a:pt x="3735863" y="1489173"/>
                  <a:pt x="3735863" y="1489173"/>
                </a:cubicBezTo>
                <a:cubicBezTo>
                  <a:pt x="3735827" y="1489173"/>
                  <a:pt x="3735827" y="1489173"/>
                  <a:pt x="3735827" y="1489173"/>
                </a:cubicBezTo>
                <a:cubicBezTo>
                  <a:pt x="3735827" y="1489180"/>
                  <a:pt x="3735827" y="1489184"/>
                  <a:pt x="3735827" y="1489191"/>
                </a:cubicBezTo>
                <a:close/>
                <a:moveTo>
                  <a:pt x="3826234" y="1489710"/>
                </a:moveTo>
                <a:cubicBezTo>
                  <a:pt x="3825298" y="1489642"/>
                  <a:pt x="3824578" y="1488876"/>
                  <a:pt x="3824614" y="1487952"/>
                </a:cubicBezTo>
                <a:cubicBezTo>
                  <a:pt x="3824578" y="1486982"/>
                  <a:pt x="3825370" y="1486195"/>
                  <a:pt x="3826342" y="1486195"/>
                </a:cubicBezTo>
                <a:cubicBezTo>
                  <a:pt x="3826378" y="1486195"/>
                  <a:pt x="3826378" y="1486195"/>
                  <a:pt x="3826378" y="1486195"/>
                </a:cubicBezTo>
                <a:cubicBezTo>
                  <a:pt x="3827350" y="1486191"/>
                  <a:pt x="3828142" y="1486979"/>
                  <a:pt x="3828142" y="1487945"/>
                </a:cubicBezTo>
                <a:cubicBezTo>
                  <a:pt x="3828142" y="1487949"/>
                  <a:pt x="3828142" y="1487949"/>
                  <a:pt x="3828142" y="1487952"/>
                </a:cubicBezTo>
                <a:cubicBezTo>
                  <a:pt x="3828142" y="1488400"/>
                  <a:pt x="3827962" y="1488829"/>
                  <a:pt x="3827638" y="1489155"/>
                </a:cubicBezTo>
                <a:cubicBezTo>
                  <a:pt x="3827314" y="1489506"/>
                  <a:pt x="3826846" y="1489710"/>
                  <a:pt x="3826378" y="1489710"/>
                </a:cubicBezTo>
                <a:cubicBezTo>
                  <a:pt x="3826306" y="1489710"/>
                  <a:pt x="3826270" y="1489710"/>
                  <a:pt x="3826234" y="1489710"/>
                </a:cubicBezTo>
                <a:close/>
                <a:moveTo>
                  <a:pt x="3917073" y="1490412"/>
                </a:moveTo>
                <a:cubicBezTo>
                  <a:pt x="3915345" y="1490415"/>
                  <a:pt x="3913905" y="1489005"/>
                  <a:pt x="3913905" y="1487258"/>
                </a:cubicBezTo>
                <a:cubicBezTo>
                  <a:pt x="3913905" y="1487254"/>
                  <a:pt x="3913905" y="1487251"/>
                  <a:pt x="3913905" y="1487247"/>
                </a:cubicBezTo>
                <a:cubicBezTo>
                  <a:pt x="3913905" y="1485504"/>
                  <a:pt x="3915309" y="1484087"/>
                  <a:pt x="3917073" y="1484087"/>
                </a:cubicBezTo>
                <a:cubicBezTo>
                  <a:pt x="3918838" y="1484094"/>
                  <a:pt x="3920242" y="1485508"/>
                  <a:pt x="3920242" y="1487247"/>
                </a:cubicBezTo>
                <a:cubicBezTo>
                  <a:pt x="3920242" y="1488991"/>
                  <a:pt x="3918838" y="1490404"/>
                  <a:pt x="3917073" y="1490412"/>
                </a:cubicBezTo>
                <a:close/>
                <a:moveTo>
                  <a:pt x="4007589" y="1491281"/>
                </a:moveTo>
                <a:cubicBezTo>
                  <a:pt x="4005032" y="1491092"/>
                  <a:pt x="4003016" y="1488955"/>
                  <a:pt x="4003016" y="1486381"/>
                </a:cubicBezTo>
                <a:cubicBezTo>
                  <a:pt x="4003016" y="1483668"/>
                  <a:pt x="4005248" y="1481463"/>
                  <a:pt x="4007949" y="1481459"/>
                </a:cubicBezTo>
                <a:cubicBezTo>
                  <a:pt x="4007985" y="1481459"/>
                  <a:pt x="4007985" y="1481459"/>
                  <a:pt x="4007985" y="1481459"/>
                </a:cubicBezTo>
                <a:cubicBezTo>
                  <a:pt x="4010721" y="1481466"/>
                  <a:pt x="4012917" y="1483668"/>
                  <a:pt x="4012917" y="1486381"/>
                </a:cubicBezTo>
                <a:cubicBezTo>
                  <a:pt x="4012917" y="1489084"/>
                  <a:pt x="4010685" y="1491274"/>
                  <a:pt x="4007985" y="1491281"/>
                </a:cubicBezTo>
                <a:cubicBezTo>
                  <a:pt x="4007841" y="1491285"/>
                  <a:pt x="4007733" y="1491285"/>
                  <a:pt x="4007589" y="1491281"/>
                </a:cubicBezTo>
                <a:close/>
                <a:moveTo>
                  <a:pt x="4099040" y="1492337"/>
                </a:moveTo>
                <a:cubicBezTo>
                  <a:pt x="4095152" y="1492330"/>
                  <a:pt x="4091983" y="1489195"/>
                  <a:pt x="4091983" y="1485325"/>
                </a:cubicBezTo>
                <a:cubicBezTo>
                  <a:pt x="4091983" y="1481448"/>
                  <a:pt x="4095116" y="1478302"/>
                  <a:pt x="4099040" y="1478295"/>
                </a:cubicBezTo>
                <a:cubicBezTo>
                  <a:pt x="4102929" y="1478291"/>
                  <a:pt x="4106097" y="1481427"/>
                  <a:pt x="4106097" y="1485304"/>
                </a:cubicBezTo>
                <a:cubicBezTo>
                  <a:pt x="4106097" y="1485311"/>
                  <a:pt x="4106097" y="1485318"/>
                  <a:pt x="4106097" y="1485325"/>
                </a:cubicBezTo>
                <a:cubicBezTo>
                  <a:pt x="4106097" y="1489202"/>
                  <a:pt x="4102929" y="1492341"/>
                  <a:pt x="4099040" y="1492337"/>
                </a:cubicBezTo>
                <a:close/>
                <a:moveTo>
                  <a:pt x="4190095" y="1493390"/>
                </a:moveTo>
                <a:cubicBezTo>
                  <a:pt x="4185055" y="1493386"/>
                  <a:pt x="4180950" y="1489306"/>
                  <a:pt x="4180950" y="1484273"/>
                </a:cubicBezTo>
                <a:cubicBezTo>
                  <a:pt x="4180950" y="1479236"/>
                  <a:pt x="4185055" y="1475156"/>
                  <a:pt x="4190095" y="1475152"/>
                </a:cubicBezTo>
                <a:cubicBezTo>
                  <a:pt x="4195172" y="1475156"/>
                  <a:pt x="4199277" y="1479236"/>
                  <a:pt x="4199277" y="1484273"/>
                </a:cubicBezTo>
                <a:cubicBezTo>
                  <a:pt x="4199277" y="1489306"/>
                  <a:pt x="4195172" y="1493386"/>
                  <a:pt x="4190095" y="1493390"/>
                </a:cubicBezTo>
                <a:close/>
                <a:moveTo>
                  <a:pt x="4281187" y="1494446"/>
                </a:moveTo>
                <a:cubicBezTo>
                  <a:pt x="4274958" y="1494442"/>
                  <a:pt x="4269882" y="1489416"/>
                  <a:pt x="4269882" y="1483217"/>
                </a:cubicBezTo>
                <a:cubicBezTo>
                  <a:pt x="4269882" y="1477017"/>
                  <a:pt x="4274958" y="1471988"/>
                  <a:pt x="4281187" y="1471988"/>
                </a:cubicBezTo>
                <a:cubicBezTo>
                  <a:pt x="4287416" y="1471988"/>
                  <a:pt x="4292492" y="1477017"/>
                  <a:pt x="4292492" y="1483217"/>
                </a:cubicBezTo>
                <a:cubicBezTo>
                  <a:pt x="4292492" y="1489416"/>
                  <a:pt x="4287416" y="1494442"/>
                  <a:pt x="4281187" y="1494446"/>
                </a:cubicBezTo>
                <a:close/>
                <a:moveTo>
                  <a:pt x="4372278" y="1495498"/>
                </a:moveTo>
                <a:cubicBezTo>
                  <a:pt x="4364862" y="1495502"/>
                  <a:pt x="4358849" y="1489531"/>
                  <a:pt x="4358849" y="1482164"/>
                </a:cubicBezTo>
                <a:cubicBezTo>
                  <a:pt x="4358849" y="1482164"/>
                  <a:pt x="4358849" y="1482164"/>
                  <a:pt x="4358849" y="1482161"/>
                </a:cubicBezTo>
                <a:cubicBezTo>
                  <a:pt x="4358849" y="1474798"/>
                  <a:pt x="4364862" y="1468827"/>
                  <a:pt x="4372242" y="1468827"/>
                </a:cubicBezTo>
                <a:cubicBezTo>
                  <a:pt x="4372242" y="1468827"/>
                  <a:pt x="4372242" y="1468827"/>
                  <a:pt x="4372278" y="1468827"/>
                </a:cubicBezTo>
                <a:cubicBezTo>
                  <a:pt x="4379659" y="1468834"/>
                  <a:pt x="4385672" y="1474805"/>
                  <a:pt x="4385672" y="1482161"/>
                </a:cubicBezTo>
                <a:cubicBezTo>
                  <a:pt x="4385672" y="1489520"/>
                  <a:pt x="4379659" y="1495491"/>
                  <a:pt x="4372278" y="1495498"/>
                </a:cubicBezTo>
                <a:close/>
                <a:moveTo>
                  <a:pt x="4463334" y="1496554"/>
                </a:moveTo>
                <a:cubicBezTo>
                  <a:pt x="4454729" y="1496547"/>
                  <a:pt x="4447816" y="1489631"/>
                  <a:pt x="4447816" y="1481108"/>
                </a:cubicBezTo>
                <a:cubicBezTo>
                  <a:pt x="4447816" y="1472585"/>
                  <a:pt x="4454729" y="1465670"/>
                  <a:pt x="4463334" y="1465663"/>
                </a:cubicBezTo>
                <a:cubicBezTo>
                  <a:pt x="4471903" y="1465659"/>
                  <a:pt x="4478852" y="1472571"/>
                  <a:pt x="4478852" y="1481101"/>
                </a:cubicBezTo>
                <a:cubicBezTo>
                  <a:pt x="4478852" y="1481101"/>
                  <a:pt x="4478852" y="1481105"/>
                  <a:pt x="4478852" y="1481108"/>
                </a:cubicBezTo>
                <a:cubicBezTo>
                  <a:pt x="4478852" y="1489635"/>
                  <a:pt x="4471903" y="1496551"/>
                  <a:pt x="4463334" y="1496554"/>
                </a:cubicBezTo>
                <a:close/>
                <a:moveTo>
                  <a:pt x="4554389" y="1497607"/>
                </a:moveTo>
                <a:cubicBezTo>
                  <a:pt x="4544632" y="1497614"/>
                  <a:pt x="4536747" y="1489760"/>
                  <a:pt x="4536747" y="1480070"/>
                </a:cubicBezTo>
                <a:cubicBezTo>
                  <a:pt x="4536747" y="1480063"/>
                  <a:pt x="4536747" y="1480060"/>
                  <a:pt x="4536747" y="1480052"/>
                </a:cubicBezTo>
                <a:cubicBezTo>
                  <a:pt x="4536747" y="1470362"/>
                  <a:pt x="4544632" y="1462513"/>
                  <a:pt x="4554389" y="1462516"/>
                </a:cubicBezTo>
                <a:cubicBezTo>
                  <a:pt x="4564146" y="1462513"/>
                  <a:pt x="4572031" y="1470362"/>
                  <a:pt x="4572067" y="1480052"/>
                </a:cubicBezTo>
                <a:cubicBezTo>
                  <a:pt x="4572067" y="1489746"/>
                  <a:pt x="4564146" y="1497603"/>
                  <a:pt x="4554425" y="1497607"/>
                </a:cubicBezTo>
                <a:cubicBezTo>
                  <a:pt x="4554389" y="1497607"/>
                  <a:pt x="4554389" y="1497607"/>
                  <a:pt x="4554389" y="1497607"/>
                </a:cubicBezTo>
                <a:close/>
                <a:moveTo>
                  <a:pt x="4645480" y="1498662"/>
                </a:moveTo>
                <a:cubicBezTo>
                  <a:pt x="4634535" y="1498670"/>
                  <a:pt x="4625714" y="1489875"/>
                  <a:pt x="4625678" y="1479021"/>
                </a:cubicBezTo>
                <a:cubicBezTo>
                  <a:pt x="4625678" y="1479014"/>
                  <a:pt x="4625678" y="1479007"/>
                  <a:pt x="4625678" y="1479000"/>
                </a:cubicBezTo>
                <a:cubicBezTo>
                  <a:pt x="4625678" y="1468147"/>
                  <a:pt x="4634535" y="1459352"/>
                  <a:pt x="4645480" y="1459355"/>
                </a:cubicBezTo>
                <a:cubicBezTo>
                  <a:pt x="4656390" y="1459359"/>
                  <a:pt x="4665211" y="1468150"/>
                  <a:pt x="4665211" y="1479000"/>
                </a:cubicBezTo>
                <a:cubicBezTo>
                  <a:pt x="4665247" y="1489853"/>
                  <a:pt x="4656390" y="1498655"/>
                  <a:pt x="4645480" y="1498662"/>
                </a:cubicBezTo>
                <a:close/>
                <a:moveTo>
                  <a:pt x="4736716" y="1499883"/>
                </a:moveTo>
                <a:cubicBezTo>
                  <a:pt x="4724438" y="1499883"/>
                  <a:pt x="4714465" y="1489986"/>
                  <a:pt x="4714465" y="1477779"/>
                </a:cubicBezTo>
                <a:cubicBezTo>
                  <a:pt x="4714465" y="1465573"/>
                  <a:pt x="4724438" y="1455676"/>
                  <a:pt x="4736716" y="1455676"/>
                </a:cubicBezTo>
                <a:cubicBezTo>
                  <a:pt x="4748993" y="1455676"/>
                  <a:pt x="4758931" y="1465573"/>
                  <a:pt x="4758931" y="1477779"/>
                </a:cubicBezTo>
                <a:cubicBezTo>
                  <a:pt x="4758931" y="1489986"/>
                  <a:pt x="4748993" y="1499883"/>
                  <a:pt x="4736716" y="1499883"/>
                </a:cubicBezTo>
                <a:close/>
                <a:moveTo>
                  <a:pt x="4827771" y="1500939"/>
                </a:moveTo>
                <a:cubicBezTo>
                  <a:pt x="4814342" y="1500939"/>
                  <a:pt x="4803432" y="1490097"/>
                  <a:pt x="4803432" y="1476723"/>
                </a:cubicBezTo>
                <a:cubicBezTo>
                  <a:pt x="4803432" y="1463354"/>
                  <a:pt x="4814342" y="1452511"/>
                  <a:pt x="4827771" y="1452511"/>
                </a:cubicBezTo>
                <a:cubicBezTo>
                  <a:pt x="4841237" y="1452511"/>
                  <a:pt x="4852146" y="1463354"/>
                  <a:pt x="4852146" y="1476723"/>
                </a:cubicBezTo>
                <a:cubicBezTo>
                  <a:pt x="4852146" y="1490097"/>
                  <a:pt x="4841237" y="1500939"/>
                  <a:pt x="4827771" y="1500939"/>
                </a:cubicBezTo>
                <a:close/>
                <a:moveTo>
                  <a:pt x="4918827" y="1501991"/>
                </a:moveTo>
                <a:cubicBezTo>
                  <a:pt x="4904209" y="1501995"/>
                  <a:pt x="4892364" y="1490211"/>
                  <a:pt x="4892364" y="1475675"/>
                </a:cubicBezTo>
                <a:cubicBezTo>
                  <a:pt x="4892364" y="1475675"/>
                  <a:pt x="4892364" y="1475671"/>
                  <a:pt x="4892364" y="1475671"/>
                </a:cubicBezTo>
                <a:cubicBezTo>
                  <a:pt x="4892364" y="1461134"/>
                  <a:pt x="4904209" y="1449350"/>
                  <a:pt x="4918827" y="1449347"/>
                </a:cubicBezTo>
                <a:cubicBezTo>
                  <a:pt x="4933481" y="1449347"/>
                  <a:pt x="4945326" y="1461131"/>
                  <a:pt x="4945326" y="1475667"/>
                </a:cubicBezTo>
                <a:cubicBezTo>
                  <a:pt x="4945326" y="1475667"/>
                  <a:pt x="4945326" y="1475667"/>
                  <a:pt x="4945326" y="1475671"/>
                </a:cubicBezTo>
                <a:cubicBezTo>
                  <a:pt x="4945326" y="1490208"/>
                  <a:pt x="4933481" y="1501991"/>
                  <a:pt x="4918863" y="1501991"/>
                </a:cubicBezTo>
                <a:cubicBezTo>
                  <a:pt x="4918863" y="1501991"/>
                  <a:pt x="4918863" y="1501991"/>
                  <a:pt x="4918827" y="1501991"/>
                </a:cubicBezTo>
                <a:close/>
                <a:moveTo>
                  <a:pt x="5009918" y="1503047"/>
                </a:moveTo>
                <a:cubicBezTo>
                  <a:pt x="4994112" y="1503051"/>
                  <a:pt x="4981330" y="1490326"/>
                  <a:pt x="4981330" y="1474626"/>
                </a:cubicBezTo>
                <a:cubicBezTo>
                  <a:pt x="4981330" y="1474622"/>
                  <a:pt x="4981330" y="1474619"/>
                  <a:pt x="4981330" y="1474615"/>
                </a:cubicBezTo>
                <a:cubicBezTo>
                  <a:pt x="4981330" y="1458919"/>
                  <a:pt x="4994112" y="1446190"/>
                  <a:pt x="5009918" y="1446186"/>
                </a:cubicBezTo>
                <a:cubicBezTo>
                  <a:pt x="5025724" y="1446183"/>
                  <a:pt x="5038505" y="1458908"/>
                  <a:pt x="5038505" y="1474604"/>
                </a:cubicBezTo>
                <a:cubicBezTo>
                  <a:pt x="5038505" y="1474608"/>
                  <a:pt x="5038505" y="1474611"/>
                  <a:pt x="5038505" y="1474615"/>
                </a:cubicBezTo>
                <a:cubicBezTo>
                  <a:pt x="5038505" y="1490315"/>
                  <a:pt x="5025724" y="1503044"/>
                  <a:pt x="5009918" y="1503047"/>
                </a:cubicBezTo>
                <a:close/>
                <a:moveTo>
                  <a:pt x="5101010" y="1504100"/>
                </a:moveTo>
                <a:cubicBezTo>
                  <a:pt x="5084051" y="1504107"/>
                  <a:pt x="5070298" y="1490440"/>
                  <a:pt x="5070262" y="1473577"/>
                </a:cubicBezTo>
                <a:cubicBezTo>
                  <a:pt x="5070262" y="1473573"/>
                  <a:pt x="5070262" y="1473566"/>
                  <a:pt x="5070262" y="1473563"/>
                </a:cubicBezTo>
                <a:cubicBezTo>
                  <a:pt x="5070298" y="1456699"/>
                  <a:pt x="5084051" y="1443036"/>
                  <a:pt x="5101010" y="1443040"/>
                </a:cubicBezTo>
                <a:cubicBezTo>
                  <a:pt x="5117932" y="1443047"/>
                  <a:pt x="5131686" y="1456707"/>
                  <a:pt x="5131686" y="1473563"/>
                </a:cubicBezTo>
                <a:cubicBezTo>
                  <a:pt x="5131686" y="1490422"/>
                  <a:pt x="5117967" y="1504096"/>
                  <a:pt x="5101010" y="1504100"/>
                </a:cubicBezTo>
                <a:close/>
                <a:moveTo>
                  <a:pt x="5192065" y="1505156"/>
                </a:moveTo>
                <a:cubicBezTo>
                  <a:pt x="5173918" y="1505152"/>
                  <a:pt x="5159229" y="1490537"/>
                  <a:pt x="5159229" y="1472514"/>
                </a:cubicBezTo>
                <a:cubicBezTo>
                  <a:pt x="5159229" y="1472510"/>
                  <a:pt x="5159229" y="1472510"/>
                  <a:pt x="5159229" y="1472507"/>
                </a:cubicBezTo>
                <a:cubicBezTo>
                  <a:pt x="5159229" y="1454487"/>
                  <a:pt x="5173918" y="1439883"/>
                  <a:pt x="5192065" y="1439879"/>
                </a:cubicBezTo>
                <a:cubicBezTo>
                  <a:pt x="5210175" y="1439872"/>
                  <a:pt x="5224901" y="1454476"/>
                  <a:pt x="5224901" y="1472503"/>
                </a:cubicBezTo>
                <a:cubicBezTo>
                  <a:pt x="5224901" y="1472503"/>
                  <a:pt x="5224901" y="1472507"/>
                  <a:pt x="5224901" y="1472507"/>
                </a:cubicBezTo>
                <a:cubicBezTo>
                  <a:pt x="5224901" y="1490533"/>
                  <a:pt x="5210211" y="1505149"/>
                  <a:pt x="5192065" y="1505156"/>
                </a:cubicBezTo>
                <a:close/>
                <a:moveTo>
                  <a:pt x="5283300" y="1506376"/>
                </a:moveTo>
                <a:cubicBezTo>
                  <a:pt x="5263822" y="1506387"/>
                  <a:pt x="5248016" y="1490680"/>
                  <a:pt x="5248016" y="1471300"/>
                </a:cubicBezTo>
                <a:cubicBezTo>
                  <a:pt x="5248016" y="1471293"/>
                  <a:pt x="5248016" y="1471290"/>
                  <a:pt x="5248016" y="1471286"/>
                </a:cubicBezTo>
                <a:cubicBezTo>
                  <a:pt x="5248016" y="1451906"/>
                  <a:pt x="5263822" y="1436196"/>
                  <a:pt x="5283300" y="1436196"/>
                </a:cubicBezTo>
                <a:cubicBezTo>
                  <a:pt x="5302815" y="1436199"/>
                  <a:pt x="5318620" y="1451906"/>
                  <a:pt x="5318620" y="1471286"/>
                </a:cubicBezTo>
                <a:cubicBezTo>
                  <a:pt x="5318620" y="1490666"/>
                  <a:pt x="5302815" y="1506376"/>
                  <a:pt x="5283300" y="1506376"/>
                </a:cubicBezTo>
                <a:close/>
                <a:moveTo>
                  <a:pt x="5374212" y="1507264"/>
                </a:moveTo>
                <a:cubicBezTo>
                  <a:pt x="5353725" y="1507264"/>
                  <a:pt x="5337127" y="1490770"/>
                  <a:pt x="5337127" y="1470416"/>
                </a:cubicBezTo>
                <a:cubicBezTo>
                  <a:pt x="5337127" y="1450066"/>
                  <a:pt x="5353725" y="1433561"/>
                  <a:pt x="5374176" y="1433550"/>
                </a:cubicBezTo>
                <a:cubicBezTo>
                  <a:pt x="5374176" y="1433550"/>
                  <a:pt x="5374212" y="1433550"/>
                  <a:pt x="5374212" y="1433550"/>
                </a:cubicBezTo>
                <a:cubicBezTo>
                  <a:pt x="5394662" y="1433550"/>
                  <a:pt x="5411260" y="1450049"/>
                  <a:pt x="5411260" y="1470402"/>
                </a:cubicBezTo>
                <a:cubicBezTo>
                  <a:pt x="5411260" y="1470405"/>
                  <a:pt x="5411260" y="1470413"/>
                  <a:pt x="5411260" y="1470416"/>
                </a:cubicBezTo>
                <a:cubicBezTo>
                  <a:pt x="5411260" y="1490770"/>
                  <a:pt x="5394662" y="1507264"/>
                  <a:pt x="5374212" y="1507264"/>
                </a:cubicBezTo>
                <a:close/>
                <a:moveTo>
                  <a:pt x="5465447" y="1508485"/>
                </a:moveTo>
                <a:cubicBezTo>
                  <a:pt x="5443628" y="1508488"/>
                  <a:pt x="5425914" y="1490891"/>
                  <a:pt x="5425914" y="1469185"/>
                </a:cubicBezTo>
                <a:cubicBezTo>
                  <a:pt x="5425914" y="1469181"/>
                  <a:pt x="5425914" y="1469181"/>
                  <a:pt x="5425914" y="1469178"/>
                </a:cubicBezTo>
                <a:cubicBezTo>
                  <a:pt x="5425914" y="1447471"/>
                  <a:pt x="5443592" y="1429871"/>
                  <a:pt x="5465447" y="1429871"/>
                </a:cubicBezTo>
                <a:cubicBezTo>
                  <a:pt x="5487266" y="1429867"/>
                  <a:pt x="5504980" y="1447464"/>
                  <a:pt x="5504980" y="1469174"/>
                </a:cubicBezTo>
                <a:cubicBezTo>
                  <a:pt x="5504980" y="1469174"/>
                  <a:pt x="5504980" y="1469178"/>
                  <a:pt x="5504980" y="1469178"/>
                </a:cubicBezTo>
                <a:cubicBezTo>
                  <a:pt x="5504980" y="1490884"/>
                  <a:pt x="5487302" y="1508485"/>
                  <a:pt x="5465447" y="1508485"/>
                </a:cubicBezTo>
                <a:close/>
                <a:moveTo>
                  <a:pt x="5556538" y="1509541"/>
                </a:moveTo>
                <a:cubicBezTo>
                  <a:pt x="5533532" y="1509544"/>
                  <a:pt x="5514881" y="1491006"/>
                  <a:pt x="5514881" y="1468136"/>
                </a:cubicBezTo>
                <a:cubicBezTo>
                  <a:pt x="5514881" y="1468132"/>
                  <a:pt x="5514881" y="1468129"/>
                  <a:pt x="5514881" y="1468125"/>
                </a:cubicBezTo>
                <a:cubicBezTo>
                  <a:pt x="5514881" y="1445256"/>
                  <a:pt x="5533532" y="1426724"/>
                  <a:pt x="5556538" y="1426724"/>
                </a:cubicBezTo>
                <a:cubicBezTo>
                  <a:pt x="5579509" y="1426731"/>
                  <a:pt x="5598160" y="1445263"/>
                  <a:pt x="5598160" y="1468125"/>
                </a:cubicBezTo>
                <a:cubicBezTo>
                  <a:pt x="5598160" y="1490992"/>
                  <a:pt x="5579509" y="1509534"/>
                  <a:pt x="5556538" y="1509541"/>
                </a:cubicBezTo>
                <a:close/>
                <a:moveTo>
                  <a:pt x="6688052" y="1514065"/>
                </a:moveTo>
                <a:cubicBezTo>
                  <a:pt x="6690068" y="1511316"/>
                  <a:pt x="6692373" y="1508757"/>
                  <a:pt x="6694857" y="1506405"/>
                </a:cubicBezTo>
                <a:cubicBezTo>
                  <a:pt x="6694677" y="1506233"/>
                  <a:pt x="6694461" y="1506061"/>
                  <a:pt x="6694281" y="1505886"/>
                </a:cubicBezTo>
                <a:cubicBezTo>
                  <a:pt x="6691724" y="1508102"/>
                  <a:pt x="6689024" y="1510124"/>
                  <a:pt x="6686179" y="1511935"/>
                </a:cubicBezTo>
                <a:cubicBezTo>
                  <a:pt x="6686828" y="1512630"/>
                  <a:pt x="6687440" y="1513339"/>
                  <a:pt x="6688052" y="1514065"/>
                </a:cubicBezTo>
                <a:close/>
                <a:moveTo>
                  <a:pt x="6597032" y="1518651"/>
                </a:moveTo>
                <a:cubicBezTo>
                  <a:pt x="6599841" y="1514484"/>
                  <a:pt x="6603189" y="1510708"/>
                  <a:pt x="6607006" y="1507422"/>
                </a:cubicBezTo>
                <a:cubicBezTo>
                  <a:pt x="6605602" y="1506294"/>
                  <a:pt x="6604269" y="1505109"/>
                  <a:pt x="6602937" y="1503871"/>
                </a:cubicBezTo>
                <a:cubicBezTo>
                  <a:pt x="6599445" y="1507103"/>
                  <a:pt x="6595628" y="1509942"/>
                  <a:pt x="6591524" y="1512344"/>
                </a:cubicBezTo>
                <a:cubicBezTo>
                  <a:pt x="6593504" y="1514302"/>
                  <a:pt x="6595340" y="1516410"/>
                  <a:pt x="6597032" y="1518651"/>
                </a:cubicBezTo>
                <a:close/>
                <a:moveTo>
                  <a:pt x="6505725" y="1524052"/>
                </a:moveTo>
                <a:cubicBezTo>
                  <a:pt x="6509218" y="1517985"/>
                  <a:pt x="6513862" y="1512648"/>
                  <a:pt x="6519407" y="1508331"/>
                </a:cubicBezTo>
                <a:cubicBezTo>
                  <a:pt x="6516778" y="1506376"/>
                  <a:pt x="6514294" y="1504232"/>
                  <a:pt x="6511990" y="1501909"/>
                </a:cubicBezTo>
                <a:cubicBezTo>
                  <a:pt x="6507381" y="1506470"/>
                  <a:pt x="6502089" y="1510292"/>
                  <a:pt x="6496328" y="1513249"/>
                </a:cubicBezTo>
                <a:cubicBezTo>
                  <a:pt x="6499929" y="1516403"/>
                  <a:pt x="6503097" y="1520040"/>
                  <a:pt x="6505725" y="1524052"/>
                </a:cubicBezTo>
                <a:close/>
                <a:moveTo>
                  <a:pt x="6414958" y="1529676"/>
                </a:moveTo>
                <a:cubicBezTo>
                  <a:pt x="6418882" y="1521611"/>
                  <a:pt x="6424859" y="1514699"/>
                  <a:pt x="6432276" y="1509605"/>
                </a:cubicBezTo>
                <a:cubicBezTo>
                  <a:pt x="6428099" y="1506845"/>
                  <a:pt x="6424283" y="1503602"/>
                  <a:pt x="6420898" y="1499951"/>
                </a:cubicBezTo>
                <a:cubicBezTo>
                  <a:pt x="6415390" y="1505822"/>
                  <a:pt x="6408729" y="1510536"/>
                  <a:pt x="6401312" y="1513822"/>
                </a:cubicBezTo>
                <a:cubicBezTo>
                  <a:pt x="6406929" y="1518092"/>
                  <a:pt x="6411573" y="1523497"/>
                  <a:pt x="6414958" y="1529676"/>
                </a:cubicBezTo>
                <a:close/>
                <a:moveTo>
                  <a:pt x="6323974" y="1535818"/>
                </a:moveTo>
                <a:cubicBezTo>
                  <a:pt x="6327971" y="1525291"/>
                  <a:pt x="6335424" y="1516417"/>
                  <a:pt x="6345145" y="1510643"/>
                </a:cubicBezTo>
                <a:cubicBezTo>
                  <a:pt x="6339384" y="1507232"/>
                  <a:pt x="6334236" y="1502901"/>
                  <a:pt x="6329879" y="1497821"/>
                </a:cubicBezTo>
                <a:cubicBezTo>
                  <a:pt x="6323398" y="1505263"/>
                  <a:pt x="6315189" y="1510969"/>
                  <a:pt x="6305900" y="1514416"/>
                </a:cubicBezTo>
                <a:cubicBezTo>
                  <a:pt x="6313929" y="1519599"/>
                  <a:pt x="6320230" y="1527052"/>
                  <a:pt x="6323974" y="1535818"/>
                </a:cubicBezTo>
                <a:close/>
                <a:moveTo>
                  <a:pt x="6233027" y="1543697"/>
                </a:moveTo>
                <a:cubicBezTo>
                  <a:pt x="6236267" y="1529776"/>
                  <a:pt x="6245592" y="1518035"/>
                  <a:pt x="6258482" y="1511696"/>
                </a:cubicBezTo>
                <a:cubicBezTo>
                  <a:pt x="6250813" y="1507812"/>
                  <a:pt x="6244080" y="1502306"/>
                  <a:pt x="6238788" y="1495566"/>
                </a:cubicBezTo>
                <a:cubicBezTo>
                  <a:pt x="6231371" y="1504916"/>
                  <a:pt x="6221145" y="1511688"/>
                  <a:pt x="6209588" y="1514914"/>
                </a:cubicBezTo>
                <a:cubicBezTo>
                  <a:pt x="6221145" y="1520791"/>
                  <a:pt x="6229643" y="1531247"/>
                  <a:pt x="6233027" y="1543697"/>
                </a:cubicBezTo>
                <a:close/>
                <a:moveTo>
                  <a:pt x="4095620" y="1578490"/>
                </a:moveTo>
                <a:cubicBezTo>
                  <a:pt x="4095620" y="1578487"/>
                  <a:pt x="4095584" y="1578483"/>
                  <a:pt x="4095548" y="1578472"/>
                </a:cubicBezTo>
                <a:cubicBezTo>
                  <a:pt x="4095548" y="1578469"/>
                  <a:pt x="4095512" y="1578465"/>
                  <a:pt x="4095476" y="1578454"/>
                </a:cubicBezTo>
                <a:cubicBezTo>
                  <a:pt x="4095476" y="1578447"/>
                  <a:pt x="4095476" y="1578444"/>
                  <a:pt x="4095476" y="1578436"/>
                </a:cubicBezTo>
                <a:cubicBezTo>
                  <a:pt x="4095476" y="1578436"/>
                  <a:pt x="4095440" y="1578436"/>
                  <a:pt x="4095440" y="1578436"/>
                </a:cubicBezTo>
                <a:cubicBezTo>
                  <a:pt x="4095440" y="1578429"/>
                  <a:pt x="4095440" y="1578422"/>
                  <a:pt x="4095440" y="1578419"/>
                </a:cubicBezTo>
                <a:cubicBezTo>
                  <a:pt x="4095440" y="1578411"/>
                  <a:pt x="4095404" y="1578404"/>
                  <a:pt x="4095404" y="1578401"/>
                </a:cubicBezTo>
                <a:cubicBezTo>
                  <a:pt x="4095404" y="1578394"/>
                  <a:pt x="4095404" y="1578386"/>
                  <a:pt x="4095404" y="1578379"/>
                </a:cubicBezTo>
                <a:cubicBezTo>
                  <a:pt x="4095404" y="1578376"/>
                  <a:pt x="4095368" y="1578368"/>
                  <a:pt x="4095368" y="1578361"/>
                </a:cubicBezTo>
                <a:cubicBezTo>
                  <a:pt x="4095368" y="1578343"/>
                  <a:pt x="4095332" y="1578325"/>
                  <a:pt x="4095332" y="1578304"/>
                </a:cubicBezTo>
                <a:cubicBezTo>
                  <a:pt x="4095332" y="1578297"/>
                  <a:pt x="4095332" y="1578293"/>
                  <a:pt x="4095332" y="1578286"/>
                </a:cubicBezTo>
                <a:cubicBezTo>
                  <a:pt x="4095332" y="1578279"/>
                  <a:pt x="4095332" y="1578275"/>
                  <a:pt x="4095332" y="1578268"/>
                </a:cubicBezTo>
                <a:cubicBezTo>
                  <a:pt x="4095296" y="1578250"/>
                  <a:pt x="4095296" y="1578232"/>
                  <a:pt x="4095296" y="1578215"/>
                </a:cubicBezTo>
                <a:cubicBezTo>
                  <a:pt x="4095296" y="1578197"/>
                  <a:pt x="4095296" y="1578175"/>
                  <a:pt x="4095296" y="1578157"/>
                </a:cubicBezTo>
                <a:cubicBezTo>
                  <a:pt x="4095296" y="1578150"/>
                  <a:pt x="4095296" y="1578143"/>
                  <a:pt x="4095296" y="1578139"/>
                </a:cubicBezTo>
                <a:cubicBezTo>
                  <a:pt x="4095296" y="1578125"/>
                  <a:pt x="4095296" y="1578114"/>
                  <a:pt x="4095296" y="1578104"/>
                </a:cubicBezTo>
                <a:cubicBezTo>
                  <a:pt x="4095296" y="1578096"/>
                  <a:pt x="4095296" y="1578089"/>
                  <a:pt x="4095296" y="1578086"/>
                </a:cubicBezTo>
                <a:cubicBezTo>
                  <a:pt x="4095296" y="1578064"/>
                  <a:pt x="4095296" y="1578046"/>
                  <a:pt x="4095296" y="1578028"/>
                </a:cubicBezTo>
                <a:cubicBezTo>
                  <a:pt x="4095296" y="1578021"/>
                  <a:pt x="4095296" y="1578014"/>
                  <a:pt x="4095332" y="1578007"/>
                </a:cubicBezTo>
                <a:cubicBezTo>
                  <a:pt x="4095332" y="1577989"/>
                  <a:pt x="4095332" y="1577971"/>
                  <a:pt x="4095332" y="1577950"/>
                </a:cubicBezTo>
                <a:cubicBezTo>
                  <a:pt x="4095332" y="1577946"/>
                  <a:pt x="4095368" y="1577939"/>
                  <a:pt x="4095368" y="1577932"/>
                </a:cubicBezTo>
                <a:cubicBezTo>
                  <a:pt x="4095368" y="1577928"/>
                  <a:pt x="4095368" y="1577921"/>
                  <a:pt x="4095368" y="1577914"/>
                </a:cubicBezTo>
                <a:cubicBezTo>
                  <a:pt x="4095368" y="1577907"/>
                  <a:pt x="4095404" y="1577903"/>
                  <a:pt x="4095404" y="1577896"/>
                </a:cubicBezTo>
                <a:cubicBezTo>
                  <a:pt x="4095404" y="1577889"/>
                  <a:pt x="4095404" y="1577885"/>
                  <a:pt x="4095404" y="1577878"/>
                </a:cubicBezTo>
                <a:cubicBezTo>
                  <a:pt x="4095404" y="1577871"/>
                  <a:pt x="4095440" y="1577864"/>
                  <a:pt x="4095440" y="1577860"/>
                </a:cubicBezTo>
                <a:cubicBezTo>
                  <a:pt x="4095440" y="1577853"/>
                  <a:pt x="4095440" y="1577846"/>
                  <a:pt x="4095440" y="1577839"/>
                </a:cubicBezTo>
                <a:cubicBezTo>
                  <a:pt x="4095440" y="1577835"/>
                  <a:pt x="4095476" y="1577828"/>
                  <a:pt x="4095476" y="1577821"/>
                </a:cubicBezTo>
                <a:cubicBezTo>
                  <a:pt x="4095476" y="1577814"/>
                  <a:pt x="4095512" y="1577806"/>
                  <a:pt x="4095548" y="1577803"/>
                </a:cubicBezTo>
                <a:cubicBezTo>
                  <a:pt x="4095548" y="1577796"/>
                  <a:pt x="4095584" y="1577789"/>
                  <a:pt x="4095620" y="1577785"/>
                </a:cubicBezTo>
                <a:cubicBezTo>
                  <a:pt x="4095656" y="1577781"/>
                  <a:pt x="4095692" y="1577781"/>
                  <a:pt x="4095692" y="1577785"/>
                </a:cubicBezTo>
                <a:cubicBezTo>
                  <a:pt x="4095728" y="1577781"/>
                  <a:pt x="4095764" y="1577781"/>
                  <a:pt x="4095764" y="1577785"/>
                </a:cubicBezTo>
                <a:cubicBezTo>
                  <a:pt x="4095764" y="1577785"/>
                  <a:pt x="4095800" y="1577785"/>
                  <a:pt x="4095800" y="1577785"/>
                </a:cubicBezTo>
                <a:cubicBezTo>
                  <a:pt x="4095800" y="1577789"/>
                  <a:pt x="4095836" y="1577796"/>
                  <a:pt x="4095872" y="1577803"/>
                </a:cubicBezTo>
                <a:cubicBezTo>
                  <a:pt x="4095872" y="1577810"/>
                  <a:pt x="4095872" y="1577817"/>
                  <a:pt x="4095872" y="1577821"/>
                </a:cubicBezTo>
                <a:cubicBezTo>
                  <a:pt x="4095908" y="1577824"/>
                  <a:pt x="4095944" y="1577832"/>
                  <a:pt x="4095944" y="1577839"/>
                </a:cubicBezTo>
                <a:cubicBezTo>
                  <a:pt x="4095944" y="1577846"/>
                  <a:pt x="4095980" y="1577853"/>
                  <a:pt x="4095980" y="1577860"/>
                </a:cubicBezTo>
                <a:cubicBezTo>
                  <a:pt x="4095980" y="1577864"/>
                  <a:pt x="4095980" y="1577871"/>
                  <a:pt x="4095980" y="1577878"/>
                </a:cubicBezTo>
                <a:cubicBezTo>
                  <a:pt x="4096016" y="1577885"/>
                  <a:pt x="4096016" y="1577889"/>
                  <a:pt x="4096016" y="1577896"/>
                </a:cubicBezTo>
                <a:cubicBezTo>
                  <a:pt x="4096016" y="1577903"/>
                  <a:pt x="4096016" y="1577907"/>
                  <a:pt x="4096016" y="1577914"/>
                </a:cubicBezTo>
                <a:cubicBezTo>
                  <a:pt x="4096052" y="1577921"/>
                  <a:pt x="4096052" y="1577928"/>
                  <a:pt x="4096052" y="1577932"/>
                </a:cubicBezTo>
                <a:cubicBezTo>
                  <a:pt x="4096052" y="1577950"/>
                  <a:pt x="4096052" y="1577971"/>
                  <a:pt x="4096052" y="1577989"/>
                </a:cubicBezTo>
                <a:cubicBezTo>
                  <a:pt x="4096088" y="1577996"/>
                  <a:pt x="4096088" y="1578003"/>
                  <a:pt x="4096088" y="1578007"/>
                </a:cubicBezTo>
                <a:cubicBezTo>
                  <a:pt x="4096088" y="1578028"/>
                  <a:pt x="4096088" y="1578046"/>
                  <a:pt x="4096088" y="1578064"/>
                </a:cubicBezTo>
                <a:cubicBezTo>
                  <a:pt x="4096088" y="1578071"/>
                  <a:pt x="4096088" y="1578079"/>
                  <a:pt x="4096088" y="1578086"/>
                </a:cubicBezTo>
                <a:cubicBezTo>
                  <a:pt x="4096124" y="1578104"/>
                  <a:pt x="4096124" y="1578121"/>
                  <a:pt x="4096088" y="1578143"/>
                </a:cubicBezTo>
                <a:cubicBezTo>
                  <a:pt x="4096088" y="1578161"/>
                  <a:pt x="4096088" y="1578179"/>
                  <a:pt x="4096088" y="1578197"/>
                </a:cubicBezTo>
                <a:cubicBezTo>
                  <a:pt x="4096088" y="1578215"/>
                  <a:pt x="4096088" y="1578232"/>
                  <a:pt x="4096088" y="1578254"/>
                </a:cubicBezTo>
                <a:cubicBezTo>
                  <a:pt x="4096088" y="1578257"/>
                  <a:pt x="4096088" y="1578265"/>
                  <a:pt x="4096088" y="1578272"/>
                </a:cubicBezTo>
                <a:cubicBezTo>
                  <a:pt x="4096088" y="1578275"/>
                  <a:pt x="4096088" y="1578283"/>
                  <a:pt x="4096052" y="1578290"/>
                </a:cubicBezTo>
                <a:cubicBezTo>
                  <a:pt x="4096052" y="1578308"/>
                  <a:pt x="4096052" y="1578325"/>
                  <a:pt x="4096052" y="1578343"/>
                </a:cubicBezTo>
                <a:cubicBezTo>
                  <a:pt x="4096052" y="1578351"/>
                  <a:pt x="4096052" y="1578354"/>
                  <a:pt x="4096016" y="1578361"/>
                </a:cubicBezTo>
                <a:cubicBezTo>
                  <a:pt x="4096016" y="1578368"/>
                  <a:pt x="4096016" y="1578372"/>
                  <a:pt x="4096016" y="1578379"/>
                </a:cubicBezTo>
                <a:cubicBezTo>
                  <a:pt x="4096016" y="1578386"/>
                  <a:pt x="4096016" y="1578394"/>
                  <a:pt x="4095980" y="1578397"/>
                </a:cubicBezTo>
                <a:cubicBezTo>
                  <a:pt x="4095980" y="1578404"/>
                  <a:pt x="4095980" y="1578411"/>
                  <a:pt x="4095980" y="1578419"/>
                </a:cubicBezTo>
                <a:cubicBezTo>
                  <a:pt x="4095944" y="1578426"/>
                  <a:pt x="4095944" y="1578433"/>
                  <a:pt x="4095908" y="1578436"/>
                </a:cubicBezTo>
                <a:cubicBezTo>
                  <a:pt x="4095908" y="1578440"/>
                  <a:pt x="4095872" y="1578447"/>
                  <a:pt x="4095872" y="1578454"/>
                </a:cubicBezTo>
                <a:cubicBezTo>
                  <a:pt x="4095872" y="1578462"/>
                  <a:pt x="4095836" y="1578469"/>
                  <a:pt x="4095800" y="1578472"/>
                </a:cubicBezTo>
                <a:cubicBezTo>
                  <a:pt x="4095764" y="1578483"/>
                  <a:pt x="4095728" y="1578487"/>
                  <a:pt x="4095728" y="1578490"/>
                </a:cubicBezTo>
                <a:cubicBezTo>
                  <a:pt x="4095728" y="1578490"/>
                  <a:pt x="4095692" y="1578490"/>
                  <a:pt x="4095692" y="1578490"/>
                </a:cubicBezTo>
                <a:cubicBezTo>
                  <a:pt x="4095692" y="1578490"/>
                  <a:pt x="4095692" y="1578490"/>
                  <a:pt x="4095656" y="1578490"/>
                </a:cubicBezTo>
                <a:close/>
                <a:moveTo>
                  <a:pt x="4185775" y="1578658"/>
                </a:moveTo>
                <a:cubicBezTo>
                  <a:pt x="4185415" y="1578605"/>
                  <a:pt x="4185163" y="1578304"/>
                  <a:pt x="4185163" y="1577957"/>
                </a:cubicBezTo>
                <a:cubicBezTo>
                  <a:pt x="4185163" y="1577577"/>
                  <a:pt x="4185487" y="1577262"/>
                  <a:pt x="4185883" y="1577255"/>
                </a:cubicBezTo>
                <a:cubicBezTo>
                  <a:pt x="4185883" y="1577255"/>
                  <a:pt x="4185883" y="1577255"/>
                  <a:pt x="4185919" y="1577255"/>
                </a:cubicBezTo>
                <a:cubicBezTo>
                  <a:pt x="4185919" y="1577259"/>
                  <a:pt x="4185919" y="1577266"/>
                  <a:pt x="4185919" y="1577273"/>
                </a:cubicBezTo>
                <a:cubicBezTo>
                  <a:pt x="4185919" y="1577273"/>
                  <a:pt x="4185919" y="1577273"/>
                  <a:pt x="4185955" y="1577273"/>
                </a:cubicBezTo>
                <a:cubicBezTo>
                  <a:pt x="4185955" y="1577273"/>
                  <a:pt x="4185955" y="1577273"/>
                  <a:pt x="4185991" y="1577273"/>
                </a:cubicBezTo>
                <a:cubicBezTo>
                  <a:pt x="4185991" y="1577273"/>
                  <a:pt x="4186027" y="1577273"/>
                  <a:pt x="4186027" y="1577273"/>
                </a:cubicBezTo>
                <a:cubicBezTo>
                  <a:pt x="4186027" y="1577280"/>
                  <a:pt x="4186063" y="1577284"/>
                  <a:pt x="4186063" y="1577291"/>
                </a:cubicBezTo>
                <a:cubicBezTo>
                  <a:pt x="4186063" y="1577291"/>
                  <a:pt x="4186099" y="1577291"/>
                  <a:pt x="4186099" y="1577291"/>
                </a:cubicBezTo>
                <a:cubicBezTo>
                  <a:pt x="4186099" y="1577298"/>
                  <a:pt x="4186099" y="1577302"/>
                  <a:pt x="4186099" y="1577309"/>
                </a:cubicBezTo>
                <a:cubicBezTo>
                  <a:pt x="4186099" y="1577309"/>
                  <a:pt x="4186135" y="1577309"/>
                  <a:pt x="4186135" y="1577309"/>
                </a:cubicBezTo>
                <a:cubicBezTo>
                  <a:pt x="4186135" y="1577316"/>
                  <a:pt x="4186171" y="1577323"/>
                  <a:pt x="4186171" y="1577327"/>
                </a:cubicBezTo>
                <a:cubicBezTo>
                  <a:pt x="4186207" y="1577334"/>
                  <a:pt x="4186207" y="1577341"/>
                  <a:pt x="4186207" y="1577345"/>
                </a:cubicBezTo>
                <a:cubicBezTo>
                  <a:pt x="4186243" y="1577352"/>
                  <a:pt x="4186243" y="1577359"/>
                  <a:pt x="4186243" y="1577366"/>
                </a:cubicBezTo>
                <a:cubicBezTo>
                  <a:pt x="4186279" y="1577370"/>
                  <a:pt x="4186279" y="1577377"/>
                  <a:pt x="4186279" y="1577384"/>
                </a:cubicBezTo>
                <a:cubicBezTo>
                  <a:pt x="4186279" y="1577391"/>
                  <a:pt x="4186279" y="1577395"/>
                  <a:pt x="4186279" y="1577402"/>
                </a:cubicBezTo>
                <a:cubicBezTo>
                  <a:pt x="4186315" y="1577409"/>
                  <a:pt x="4186315" y="1577413"/>
                  <a:pt x="4186315" y="1577420"/>
                </a:cubicBezTo>
                <a:cubicBezTo>
                  <a:pt x="4186351" y="1577427"/>
                  <a:pt x="4186351" y="1577434"/>
                  <a:pt x="4186351" y="1577438"/>
                </a:cubicBezTo>
                <a:cubicBezTo>
                  <a:pt x="4186351" y="1577445"/>
                  <a:pt x="4186351" y="1577452"/>
                  <a:pt x="4186351" y="1577459"/>
                </a:cubicBezTo>
                <a:cubicBezTo>
                  <a:pt x="4186351" y="1577459"/>
                  <a:pt x="4186351" y="1577459"/>
                  <a:pt x="4186387" y="1577459"/>
                </a:cubicBezTo>
                <a:cubicBezTo>
                  <a:pt x="4186387" y="1577463"/>
                  <a:pt x="4186387" y="1577470"/>
                  <a:pt x="4186387" y="1577477"/>
                </a:cubicBezTo>
                <a:cubicBezTo>
                  <a:pt x="4186387" y="1577481"/>
                  <a:pt x="4186387" y="1577488"/>
                  <a:pt x="4186387" y="1577495"/>
                </a:cubicBezTo>
                <a:cubicBezTo>
                  <a:pt x="4186387" y="1577495"/>
                  <a:pt x="4186387" y="1577495"/>
                  <a:pt x="4186423" y="1577495"/>
                </a:cubicBezTo>
                <a:cubicBezTo>
                  <a:pt x="4186423" y="1577502"/>
                  <a:pt x="4186423" y="1577506"/>
                  <a:pt x="4186423" y="1577513"/>
                </a:cubicBezTo>
                <a:cubicBezTo>
                  <a:pt x="4186423" y="1577520"/>
                  <a:pt x="4186423" y="1577524"/>
                  <a:pt x="4186423" y="1577531"/>
                </a:cubicBezTo>
                <a:cubicBezTo>
                  <a:pt x="4186423" y="1577538"/>
                  <a:pt x="4186423" y="1577545"/>
                  <a:pt x="4186459" y="1577549"/>
                </a:cubicBezTo>
                <a:cubicBezTo>
                  <a:pt x="4186459" y="1577556"/>
                  <a:pt x="4186459" y="1577563"/>
                  <a:pt x="4186459" y="1577570"/>
                </a:cubicBezTo>
                <a:cubicBezTo>
                  <a:pt x="4186459" y="1577574"/>
                  <a:pt x="4186459" y="1577581"/>
                  <a:pt x="4186459" y="1577588"/>
                </a:cubicBezTo>
                <a:cubicBezTo>
                  <a:pt x="4186459" y="1577592"/>
                  <a:pt x="4186459" y="1577599"/>
                  <a:pt x="4186495" y="1577606"/>
                </a:cubicBezTo>
                <a:cubicBezTo>
                  <a:pt x="4186495" y="1577613"/>
                  <a:pt x="4186495" y="1577617"/>
                  <a:pt x="4186495" y="1577624"/>
                </a:cubicBezTo>
                <a:cubicBezTo>
                  <a:pt x="4186495" y="1577631"/>
                  <a:pt x="4186495" y="1577635"/>
                  <a:pt x="4186495" y="1577642"/>
                </a:cubicBezTo>
                <a:cubicBezTo>
                  <a:pt x="4186495" y="1577649"/>
                  <a:pt x="4186495" y="1577656"/>
                  <a:pt x="4186531" y="1577660"/>
                </a:cubicBezTo>
                <a:cubicBezTo>
                  <a:pt x="4186531" y="1577667"/>
                  <a:pt x="4186531" y="1577674"/>
                  <a:pt x="4186531" y="1577681"/>
                </a:cubicBezTo>
                <a:cubicBezTo>
                  <a:pt x="4186531" y="1577685"/>
                  <a:pt x="4186531" y="1577692"/>
                  <a:pt x="4186531" y="1577699"/>
                </a:cubicBezTo>
                <a:cubicBezTo>
                  <a:pt x="4186531" y="1577703"/>
                  <a:pt x="4186531" y="1577710"/>
                  <a:pt x="4186531" y="1577717"/>
                </a:cubicBezTo>
                <a:cubicBezTo>
                  <a:pt x="4186531" y="1577724"/>
                  <a:pt x="4186531" y="1577728"/>
                  <a:pt x="4186531" y="1577735"/>
                </a:cubicBezTo>
                <a:cubicBezTo>
                  <a:pt x="4186531" y="1577742"/>
                  <a:pt x="4186567" y="1577749"/>
                  <a:pt x="4186567" y="1577753"/>
                </a:cubicBezTo>
                <a:cubicBezTo>
                  <a:pt x="4186567" y="1577760"/>
                  <a:pt x="4186567" y="1577767"/>
                  <a:pt x="4186567" y="1577771"/>
                </a:cubicBezTo>
                <a:cubicBezTo>
                  <a:pt x="4186567" y="1577778"/>
                  <a:pt x="4186567" y="1577785"/>
                  <a:pt x="4186567" y="1577792"/>
                </a:cubicBezTo>
                <a:cubicBezTo>
                  <a:pt x="4186567" y="1577796"/>
                  <a:pt x="4186567" y="1577803"/>
                  <a:pt x="4186567" y="1577810"/>
                </a:cubicBezTo>
                <a:cubicBezTo>
                  <a:pt x="4186567" y="1577814"/>
                  <a:pt x="4186567" y="1577821"/>
                  <a:pt x="4186567" y="1577828"/>
                </a:cubicBezTo>
                <a:cubicBezTo>
                  <a:pt x="4186567" y="1577835"/>
                  <a:pt x="4186567" y="1577839"/>
                  <a:pt x="4186567" y="1577846"/>
                </a:cubicBezTo>
                <a:cubicBezTo>
                  <a:pt x="4186567" y="1577853"/>
                  <a:pt x="4186567" y="1577857"/>
                  <a:pt x="4186567" y="1577864"/>
                </a:cubicBezTo>
                <a:cubicBezTo>
                  <a:pt x="4186567" y="1577871"/>
                  <a:pt x="4186567" y="1577878"/>
                  <a:pt x="4186567" y="1577882"/>
                </a:cubicBezTo>
                <a:cubicBezTo>
                  <a:pt x="4186567" y="1577889"/>
                  <a:pt x="4186567" y="1577896"/>
                  <a:pt x="4186567" y="1577903"/>
                </a:cubicBezTo>
                <a:cubicBezTo>
                  <a:pt x="4186567" y="1577907"/>
                  <a:pt x="4186567" y="1577914"/>
                  <a:pt x="4186567" y="1577921"/>
                </a:cubicBezTo>
                <a:cubicBezTo>
                  <a:pt x="4186567" y="1577925"/>
                  <a:pt x="4186567" y="1577932"/>
                  <a:pt x="4186567" y="1577939"/>
                </a:cubicBezTo>
                <a:cubicBezTo>
                  <a:pt x="4186567" y="1577946"/>
                  <a:pt x="4186567" y="1577950"/>
                  <a:pt x="4186567" y="1577957"/>
                </a:cubicBezTo>
                <a:cubicBezTo>
                  <a:pt x="4186567" y="1577964"/>
                  <a:pt x="4186567" y="1577971"/>
                  <a:pt x="4186567" y="1577975"/>
                </a:cubicBezTo>
                <a:cubicBezTo>
                  <a:pt x="4186567" y="1577982"/>
                  <a:pt x="4186567" y="1577989"/>
                  <a:pt x="4186567" y="1577993"/>
                </a:cubicBezTo>
                <a:cubicBezTo>
                  <a:pt x="4186567" y="1578000"/>
                  <a:pt x="4186567" y="1578007"/>
                  <a:pt x="4186567" y="1578014"/>
                </a:cubicBezTo>
                <a:cubicBezTo>
                  <a:pt x="4186567" y="1578018"/>
                  <a:pt x="4186567" y="1578025"/>
                  <a:pt x="4186567" y="1578032"/>
                </a:cubicBezTo>
                <a:cubicBezTo>
                  <a:pt x="4186567" y="1578036"/>
                  <a:pt x="4186567" y="1578043"/>
                  <a:pt x="4186567" y="1578050"/>
                </a:cubicBezTo>
                <a:cubicBezTo>
                  <a:pt x="4186567" y="1578057"/>
                  <a:pt x="4186567" y="1578061"/>
                  <a:pt x="4186567" y="1578068"/>
                </a:cubicBezTo>
                <a:cubicBezTo>
                  <a:pt x="4186567" y="1578075"/>
                  <a:pt x="4186567" y="1578082"/>
                  <a:pt x="4186567" y="1578086"/>
                </a:cubicBezTo>
                <a:cubicBezTo>
                  <a:pt x="4186567" y="1578093"/>
                  <a:pt x="4186567" y="1578100"/>
                  <a:pt x="4186567" y="1578104"/>
                </a:cubicBezTo>
                <a:cubicBezTo>
                  <a:pt x="4186567" y="1578111"/>
                  <a:pt x="4186567" y="1578118"/>
                  <a:pt x="4186567" y="1578125"/>
                </a:cubicBezTo>
                <a:cubicBezTo>
                  <a:pt x="4186567" y="1578129"/>
                  <a:pt x="4186567" y="1578136"/>
                  <a:pt x="4186567" y="1578143"/>
                </a:cubicBezTo>
                <a:cubicBezTo>
                  <a:pt x="4186567" y="1578147"/>
                  <a:pt x="4186567" y="1578154"/>
                  <a:pt x="4186567" y="1578161"/>
                </a:cubicBezTo>
                <a:cubicBezTo>
                  <a:pt x="4186567" y="1578168"/>
                  <a:pt x="4186567" y="1578172"/>
                  <a:pt x="4186567" y="1578179"/>
                </a:cubicBezTo>
                <a:cubicBezTo>
                  <a:pt x="4186567" y="1578186"/>
                  <a:pt x="4186531" y="1578193"/>
                  <a:pt x="4186531" y="1578197"/>
                </a:cubicBezTo>
                <a:cubicBezTo>
                  <a:pt x="4186531" y="1578204"/>
                  <a:pt x="4186531" y="1578211"/>
                  <a:pt x="4186531" y="1578215"/>
                </a:cubicBezTo>
                <a:cubicBezTo>
                  <a:pt x="4186531" y="1578222"/>
                  <a:pt x="4186531" y="1578229"/>
                  <a:pt x="4186531" y="1578236"/>
                </a:cubicBezTo>
                <a:cubicBezTo>
                  <a:pt x="4186531" y="1578240"/>
                  <a:pt x="4186531" y="1578247"/>
                  <a:pt x="4186531" y="1578254"/>
                </a:cubicBezTo>
                <a:cubicBezTo>
                  <a:pt x="4186495" y="1578257"/>
                  <a:pt x="4186495" y="1578265"/>
                  <a:pt x="4186495" y="1578272"/>
                </a:cubicBezTo>
                <a:cubicBezTo>
                  <a:pt x="4186495" y="1578279"/>
                  <a:pt x="4186495" y="1578283"/>
                  <a:pt x="4186495" y="1578290"/>
                </a:cubicBezTo>
                <a:cubicBezTo>
                  <a:pt x="4186495" y="1578297"/>
                  <a:pt x="4186495" y="1578304"/>
                  <a:pt x="4186495" y="1578308"/>
                </a:cubicBezTo>
                <a:cubicBezTo>
                  <a:pt x="4186495" y="1578315"/>
                  <a:pt x="4186495" y="1578322"/>
                  <a:pt x="4186495" y="1578325"/>
                </a:cubicBezTo>
                <a:cubicBezTo>
                  <a:pt x="4186459" y="1578333"/>
                  <a:pt x="4186459" y="1578340"/>
                  <a:pt x="4186459" y="1578347"/>
                </a:cubicBezTo>
                <a:cubicBezTo>
                  <a:pt x="4186459" y="1578351"/>
                  <a:pt x="4186459" y="1578358"/>
                  <a:pt x="4186459" y="1578365"/>
                </a:cubicBezTo>
                <a:cubicBezTo>
                  <a:pt x="4186459" y="1578372"/>
                  <a:pt x="4186459" y="1578376"/>
                  <a:pt x="4186459" y="1578383"/>
                </a:cubicBezTo>
                <a:cubicBezTo>
                  <a:pt x="4186423" y="1578390"/>
                  <a:pt x="4186423" y="1578394"/>
                  <a:pt x="4186423" y="1578401"/>
                </a:cubicBezTo>
                <a:cubicBezTo>
                  <a:pt x="4186423" y="1578408"/>
                  <a:pt x="4186423" y="1578415"/>
                  <a:pt x="4186423" y="1578419"/>
                </a:cubicBezTo>
                <a:cubicBezTo>
                  <a:pt x="4186387" y="1578426"/>
                  <a:pt x="4186387" y="1578433"/>
                  <a:pt x="4186387" y="1578436"/>
                </a:cubicBezTo>
                <a:cubicBezTo>
                  <a:pt x="4186387" y="1578444"/>
                  <a:pt x="4186387" y="1578451"/>
                  <a:pt x="4186387" y="1578458"/>
                </a:cubicBezTo>
                <a:cubicBezTo>
                  <a:pt x="4186387" y="1578462"/>
                  <a:pt x="4186387" y="1578469"/>
                  <a:pt x="4186387" y="1578476"/>
                </a:cubicBezTo>
                <a:cubicBezTo>
                  <a:pt x="4186351" y="1578476"/>
                  <a:pt x="4186351" y="1578476"/>
                  <a:pt x="4186351" y="1578476"/>
                </a:cubicBezTo>
                <a:cubicBezTo>
                  <a:pt x="4186351" y="1578483"/>
                  <a:pt x="4186351" y="1578487"/>
                  <a:pt x="4186351" y="1578494"/>
                </a:cubicBezTo>
                <a:cubicBezTo>
                  <a:pt x="4186351" y="1578494"/>
                  <a:pt x="4186351" y="1578494"/>
                  <a:pt x="4186315" y="1578494"/>
                </a:cubicBezTo>
                <a:cubicBezTo>
                  <a:pt x="4186315" y="1578501"/>
                  <a:pt x="4186315" y="1578504"/>
                  <a:pt x="4186315" y="1578512"/>
                </a:cubicBezTo>
                <a:cubicBezTo>
                  <a:pt x="4186315" y="1578519"/>
                  <a:pt x="4186315" y="1578526"/>
                  <a:pt x="4186279" y="1578530"/>
                </a:cubicBezTo>
                <a:cubicBezTo>
                  <a:pt x="4186279" y="1578537"/>
                  <a:pt x="4186279" y="1578544"/>
                  <a:pt x="4186279" y="1578547"/>
                </a:cubicBezTo>
                <a:cubicBezTo>
                  <a:pt x="4186279" y="1578547"/>
                  <a:pt x="4186279" y="1578547"/>
                  <a:pt x="4186243" y="1578547"/>
                </a:cubicBezTo>
                <a:cubicBezTo>
                  <a:pt x="4186243" y="1578555"/>
                  <a:pt x="4186243" y="1578562"/>
                  <a:pt x="4186243" y="1578569"/>
                </a:cubicBezTo>
                <a:cubicBezTo>
                  <a:pt x="4186243" y="1578569"/>
                  <a:pt x="4186243" y="1578569"/>
                  <a:pt x="4186207" y="1578569"/>
                </a:cubicBezTo>
                <a:cubicBezTo>
                  <a:pt x="4186207" y="1578572"/>
                  <a:pt x="4186207" y="1578580"/>
                  <a:pt x="4186207" y="1578587"/>
                </a:cubicBezTo>
                <a:cubicBezTo>
                  <a:pt x="4186207" y="1578587"/>
                  <a:pt x="4186207" y="1578587"/>
                  <a:pt x="4186171" y="1578587"/>
                </a:cubicBezTo>
                <a:cubicBezTo>
                  <a:pt x="4186171" y="1578594"/>
                  <a:pt x="4186171" y="1578598"/>
                  <a:pt x="4186171" y="1578605"/>
                </a:cubicBezTo>
                <a:cubicBezTo>
                  <a:pt x="4186171" y="1578612"/>
                  <a:pt x="4186135" y="1578615"/>
                  <a:pt x="4186135" y="1578623"/>
                </a:cubicBezTo>
                <a:cubicBezTo>
                  <a:pt x="4186135" y="1578623"/>
                  <a:pt x="4186099" y="1578623"/>
                  <a:pt x="4186099" y="1578623"/>
                </a:cubicBezTo>
                <a:cubicBezTo>
                  <a:pt x="4186099" y="1578630"/>
                  <a:pt x="4186099" y="1578637"/>
                  <a:pt x="4186099" y="1578641"/>
                </a:cubicBezTo>
                <a:cubicBezTo>
                  <a:pt x="4186099" y="1578641"/>
                  <a:pt x="4186063" y="1578641"/>
                  <a:pt x="4186063" y="1578641"/>
                </a:cubicBezTo>
                <a:cubicBezTo>
                  <a:pt x="4186063" y="1578641"/>
                  <a:pt x="4186027" y="1578641"/>
                  <a:pt x="4186027" y="1578641"/>
                </a:cubicBezTo>
                <a:cubicBezTo>
                  <a:pt x="4186027" y="1578648"/>
                  <a:pt x="4186027" y="1578655"/>
                  <a:pt x="4186027" y="1578658"/>
                </a:cubicBezTo>
                <a:cubicBezTo>
                  <a:pt x="4186027" y="1578658"/>
                  <a:pt x="4185991" y="1578658"/>
                  <a:pt x="4185991" y="1578658"/>
                </a:cubicBezTo>
                <a:cubicBezTo>
                  <a:pt x="4185955" y="1578658"/>
                  <a:pt x="4185955" y="1578658"/>
                  <a:pt x="4185955" y="1578658"/>
                </a:cubicBezTo>
                <a:cubicBezTo>
                  <a:pt x="4185919" y="1578658"/>
                  <a:pt x="4185919" y="1578658"/>
                  <a:pt x="4185919" y="1578658"/>
                </a:cubicBezTo>
                <a:cubicBezTo>
                  <a:pt x="4185883" y="1578658"/>
                  <a:pt x="4185883" y="1578658"/>
                  <a:pt x="4185883" y="1578658"/>
                </a:cubicBezTo>
                <a:cubicBezTo>
                  <a:pt x="4185847" y="1578662"/>
                  <a:pt x="4185811" y="1578662"/>
                  <a:pt x="4185775" y="1578658"/>
                </a:cubicBezTo>
                <a:close/>
                <a:moveTo>
                  <a:pt x="4276434" y="1579195"/>
                </a:moveTo>
                <a:cubicBezTo>
                  <a:pt x="4275462" y="1579199"/>
                  <a:pt x="4274670" y="1578415"/>
                  <a:pt x="4274670" y="1577445"/>
                </a:cubicBezTo>
                <a:cubicBezTo>
                  <a:pt x="4274670" y="1577441"/>
                  <a:pt x="4274670" y="1577441"/>
                  <a:pt x="4274670" y="1577438"/>
                </a:cubicBezTo>
                <a:cubicBezTo>
                  <a:pt x="4274670" y="1576471"/>
                  <a:pt x="4275426" y="1575684"/>
                  <a:pt x="4276434" y="1575684"/>
                </a:cubicBezTo>
                <a:cubicBezTo>
                  <a:pt x="4276831" y="1575684"/>
                  <a:pt x="4277226" y="1575820"/>
                  <a:pt x="4277515" y="1576070"/>
                </a:cubicBezTo>
                <a:cubicBezTo>
                  <a:pt x="4277587" y="1576117"/>
                  <a:pt x="4277658" y="1576163"/>
                  <a:pt x="4277694" y="1576217"/>
                </a:cubicBezTo>
                <a:cubicBezTo>
                  <a:pt x="4278019" y="1576543"/>
                  <a:pt x="4278199" y="1576983"/>
                  <a:pt x="4278199" y="1577438"/>
                </a:cubicBezTo>
                <a:cubicBezTo>
                  <a:pt x="4278199" y="1577964"/>
                  <a:pt x="4277947" y="1578458"/>
                  <a:pt x="4277551" y="1578787"/>
                </a:cubicBezTo>
                <a:cubicBezTo>
                  <a:pt x="4277226" y="1579049"/>
                  <a:pt x="4276831" y="1579192"/>
                  <a:pt x="4276434" y="1579195"/>
                </a:cubicBezTo>
                <a:close/>
                <a:moveTo>
                  <a:pt x="4367130" y="1579901"/>
                </a:moveTo>
                <a:cubicBezTo>
                  <a:pt x="4365402" y="1579904"/>
                  <a:pt x="4363961" y="1578490"/>
                  <a:pt x="4363961" y="1576747"/>
                </a:cubicBezTo>
                <a:cubicBezTo>
                  <a:pt x="4363961" y="1576743"/>
                  <a:pt x="4363961" y="1576740"/>
                  <a:pt x="4363961" y="1576736"/>
                </a:cubicBezTo>
                <a:cubicBezTo>
                  <a:pt x="4363961" y="1574993"/>
                  <a:pt x="4365366" y="1573575"/>
                  <a:pt x="4367130" y="1573572"/>
                </a:cubicBezTo>
                <a:cubicBezTo>
                  <a:pt x="4368894" y="1573579"/>
                  <a:pt x="4370298" y="1574997"/>
                  <a:pt x="4370298" y="1576736"/>
                </a:cubicBezTo>
                <a:cubicBezTo>
                  <a:pt x="4370298" y="1578479"/>
                  <a:pt x="4368894" y="1579893"/>
                  <a:pt x="4367130" y="1579901"/>
                </a:cubicBezTo>
                <a:close/>
                <a:moveTo>
                  <a:pt x="4458041" y="1580770"/>
                </a:moveTo>
                <a:cubicBezTo>
                  <a:pt x="4455305" y="1580774"/>
                  <a:pt x="4453108" y="1578580"/>
                  <a:pt x="4453072" y="1575866"/>
                </a:cubicBezTo>
                <a:cubicBezTo>
                  <a:pt x="4453072" y="1573153"/>
                  <a:pt x="4455305" y="1570952"/>
                  <a:pt x="4458005" y="1570948"/>
                </a:cubicBezTo>
                <a:cubicBezTo>
                  <a:pt x="4458041" y="1570948"/>
                  <a:pt x="4458041" y="1570948"/>
                  <a:pt x="4458041" y="1570948"/>
                </a:cubicBezTo>
                <a:cubicBezTo>
                  <a:pt x="4460777" y="1570952"/>
                  <a:pt x="4462974" y="1573157"/>
                  <a:pt x="4462974" y="1575866"/>
                </a:cubicBezTo>
                <a:cubicBezTo>
                  <a:pt x="4462974" y="1578572"/>
                  <a:pt x="4460741" y="1580763"/>
                  <a:pt x="4458041" y="1580770"/>
                </a:cubicBezTo>
                <a:close/>
                <a:moveTo>
                  <a:pt x="4548917" y="1581658"/>
                </a:moveTo>
                <a:cubicBezTo>
                  <a:pt x="4545208" y="1581662"/>
                  <a:pt x="4542220" y="1578683"/>
                  <a:pt x="4542220" y="1575000"/>
                </a:cubicBezTo>
                <a:cubicBezTo>
                  <a:pt x="4542220" y="1574993"/>
                  <a:pt x="4542220" y="1574986"/>
                  <a:pt x="4542220" y="1574979"/>
                </a:cubicBezTo>
                <a:cubicBezTo>
                  <a:pt x="4542220" y="1571295"/>
                  <a:pt x="4545208" y="1568317"/>
                  <a:pt x="4548917" y="1568321"/>
                </a:cubicBezTo>
                <a:cubicBezTo>
                  <a:pt x="4552625" y="1568324"/>
                  <a:pt x="4555613" y="1571302"/>
                  <a:pt x="4555613" y="1574979"/>
                </a:cubicBezTo>
                <a:cubicBezTo>
                  <a:pt x="4555613" y="1578662"/>
                  <a:pt x="4552625" y="1581651"/>
                  <a:pt x="4548917" y="1581658"/>
                </a:cubicBezTo>
                <a:close/>
                <a:moveTo>
                  <a:pt x="4640152" y="1582879"/>
                </a:moveTo>
                <a:cubicBezTo>
                  <a:pt x="4635111" y="1582875"/>
                  <a:pt x="4631007" y="1578794"/>
                  <a:pt x="4631007" y="1573758"/>
                </a:cubicBezTo>
                <a:cubicBezTo>
                  <a:pt x="4630971" y="1568718"/>
                  <a:pt x="4635075" y="1564627"/>
                  <a:pt x="4640152" y="1564619"/>
                </a:cubicBezTo>
                <a:cubicBezTo>
                  <a:pt x="4645229" y="1564623"/>
                  <a:pt x="4649333" y="1568711"/>
                  <a:pt x="4649333" y="1573751"/>
                </a:cubicBezTo>
                <a:cubicBezTo>
                  <a:pt x="4649333" y="1573754"/>
                  <a:pt x="4649333" y="1573754"/>
                  <a:pt x="4649333" y="1573758"/>
                </a:cubicBezTo>
                <a:cubicBezTo>
                  <a:pt x="4649333" y="1578794"/>
                  <a:pt x="4645229" y="1582875"/>
                  <a:pt x="4640152" y="1582879"/>
                </a:cubicBezTo>
                <a:close/>
                <a:moveTo>
                  <a:pt x="4731243" y="1583931"/>
                </a:moveTo>
                <a:cubicBezTo>
                  <a:pt x="4725014" y="1583931"/>
                  <a:pt x="4719938" y="1578905"/>
                  <a:pt x="4719938" y="1572706"/>
                </a:cubicBezTo>
                <a:cubicBezTo>
                  <a:pt x="4719938" y="1566502"/>
                  <a:pt x="4725014" y="1561477"/>
                  <a:pt x="4731243" y="1561477"/>
                </a:cubicBezTo>
                <a:cubicBezTo>
                  <a:pt x="4737472" y="1561477"/>
                  <a:pt x="4742548" y="1566502"/>
                  <a:pt x="4742548" y="1572706"/>
                </a:cubicBezTo>
                <a:cubicBezTo>
                  <a:pt x="4742548" y="1578905"/>
                  <a:pt x="4737472" y="1583931"/>
                  <a:pt x="4731243" y="1583931"/>
                </a:cubicBezTo>
                <a:close/>
                <a:moveTo>
                  <a:pt x="4822335" y="1584987"/>
                </a:moveTo>
                <a:cubicBezTo>
                  <a:pt x="4814918" y="1584987"/>
                  <a:pt x="4808905" y="1579016"/>
                  <a:pt x="4808905" y="1571653"/>
                </a:cubicBezTo>
                <a:cubicBezTo>
                  <a:pt x="4808905" y="1571653"/>
                  <a:pt x="4808905" y="1571650"/>
                  <a:pt x="4808905" y="1571650"/>
                </a:cubicBezTo>
                <a:cubicBezTo>
                  <a:pt x="4808905" y="1564287"/>
                  <a:pt x="4814918" y="1558312"/>
                  <a:pt x="4822299" y="1558312"/>
                </a:cubicBezTo>
                <a:cubicBezTo>
                  <a:pt x="4822299" y="1558312"/>
                  <a:pt x="4822335" y="1558312"/>
                  <a:pt x="4822335" y="1558312"/>
                </a:cubicBezTo>
                <a:cubicBezTo>
                  <a:pt x="4829715" y="1558323"/>
                  <a:pt x="4835729" y="1564290"/>
                  <a:pt x="4835729" y="1571650"/>
                </a:cubicBezTo>
                <a:cubicBezTo>
                  <a:pt x="4835729" y="1579009"/>
                  <a:pt x="4829715" y="1584976"/>
                  <a:pt x="4822335" y="1584987"/>
                </a:cubicBezTo>
                <a:close/>
                <a:moveTo>
                  <a:pt x="4913390" y="1586043"/>
                </a:moveTo>
                <a:cubicBezTo>
                  <a:pt x="4904785" y="1586043"/>
                  <a:pt x="4897836" y="1579134"/>
                  <a:pt x="4897836" y="1570604"/>
                </a:cubicBezTo>
                <a:cubicBezTo>
                  <a:pt x="4897836" y="1570601"/>
                  <a:pt x="4897836" y="1570601"/>
                  <a:pt x="4897836" y="1570597"/>
                </a:cubicBezTo>
                <a:cubicBezTo>
                  <a:pt x="4897836" y="1562067"/>
                  <a:pt x="4904785" y="1555151"/>
                  <a:pt x="4913354" y="1555151"/>
                </a:cubicBezTo>
                <a:cubicBezTo>
                  <a:pt x="4913354" y="1555151"/>
                  <a:pt x="4913354" y="1555151"/>
                  <a:pt x="4913390" y="1555151"/>
                </a:cubicBezTo>
                <a:cubicBezTo>
                  <a:pt x="4921959" y="1555148"/>
                  <a:pt x="4928908" y="1562060"/>
                  <a:pt x="4928908" y="1570586"/>
                </a:cubicBezTo>
                <a:cubicBezTo>
                  <a:pt x="4928908" y="1570590"/>
                  <a:pt x="4928908" y="1570594"/>
                  <a:pt x="4928908" y="1570597"/>
                </a:cubicBezTo>
                <a:cubicBezTo>
                  <a:pt x="4928908" y="1579124"/>
                  <a:pt x="4921959" y="1586039"/>
                  <a:pt x="4913390" y="1586043"/>
                </a:cubicBezTo>
                <a:close/>
                <a:moveTo>
                  <a:pt x="5004445" y="1587095"/>
                </a:moveTo>
                <a:cubicBezTo>
                  <a:pt x="4994688" y="1587099"/>
                  <a:pt x="4986803" y="1579249"/>
                  <a:pt x="4986803" y="1569556"/>
                </a:cubicBezTo>
                <a:cubicBezTo>
                  <a:pt x="4986803" y="1569552"/>
                  <a:pt x="4986803" y="1569548"/>
                  <a:pt x="4986803" y="1569541"/>
                </a:cubicBezTo>
                <a:cubicBezTo>
                  <a:pt x="4986803" y="1559851"/>
                  <a:pt x="4994688" y="1551991"/>
                  <a:pt x="5004445" y="1551987"/>
                </a:cubicBezTo>
                <a:cubicBezTo>
                  <a:pt x="5014203" y="1551984"/>
                  <a:pt x="5022088" y="1559837"/>
                  <a:pt x="5022123" y="1569527"/>
                </a:cubicBezTo>
                <a:cubicBezTo>
                  <a:pt x="5022123" y="1569531"/>
                  <a:pt x="5022123" y="1569538"/>
                  <a:pt x="5022123" y="1569541"/>
                </a:cubicBezTo>
                <a:cubicBezTo>
                  <a:pt x="5022123" y="1579231"/>
                  <a:pt x="5014203" y="1587092"/>
                  <a:pt x="5004481" y="1587095"/>
                </a:cubicBezTo>
                <a:cubicBezTo>
                  <a:pt x="5004445" y="1587095"/>
                  <a:pt x="5004445" y="1587095"/>
                  <a:pt x="5004445" y="1587095"/>
                </a:cubicBezTo>
                <a:close/>
                <a:moveTo>
                  <a:pt x="5095537" y="1588151"/>
                </a:moveTo>
                <a:cubicBezTo>
                  <a:pt x="5084591" y="1588159"/>
                  <a:pt x="5075770" y="1579364"/>
                  <a:pt x="5075735" y="1568510"/>
                </a:cubicBezTo>
                <a:cubicBezTo>
                  <a:pt x="5075735" y="1568503"/>
                  <a:pt x="5075735" y="1568496"/>
                  <a:pt x="5075735" y="1568489"/>
                </a:cubicBezTo>
                <a:cubicBezTo>
                  <a:pt x="5075735" y="1557636"/>
                  <a:pt x="5084591" y="1548837"/>
                  <a:pt x="5095537" y="1548844"/>
                </a:cubicBezTo>
                <a:cubicBezTo>
                  <a:pt x="5106446" y="1548848"/>
                  <a:pt x="5115267" y="1557639"/>
                  <a:pt x="5115303" y="1568489"/>
                </a:cubicBezTo>
                <a:cubicBezTo>
                  <a:pt x="5115303" y="1579342"/>
                  <a:pt x="5106446" y="1588144"/>
                  <a:pt x="5095537" y="1588151"/>
                </a:cubicBezTo>
                <a:close/>
                <a:moveTo>
                  <a:pt x="5186772" y="1589372"/>
                </a:moveTo>
                <a:cubicBezTo>
                  <a:pt x="5174495" y="1589368"/>
                  <a:pt x="5164521" y="1579475"/>
                  <a:pt x="5164521" y="1567268"/>
                </a:cubicBezTo>
                <a:cubicBezTo>
                  <a:pt x="5164521" y="1555055"/>
                  <a:pt x="5174458" y="1545150"/>
                  <a:pt x="5186772" y="1545143"/>
                </a:cubicBezTo>
                <a:cubicBezTo>
                  <a:pt x="5199049" y="1545147"/>
                  <a:pt x="5209023" y="1555044"/>
                  <a:pt x="5208987" y="1567258"/>
                </a:cubicBezTo>
                <a:cubicBezTo>
                  <a:pt x="5208987" y="1567261"/>
                  <a:pt x="5208987" y="1567265"/>
                  <a:pt x="5208987" y="1567268"/>
                </a:cubicBezTo>
                <a:cubicBezTo>
                  <a:pt x="5208987" y="1579475"/>
                  <a:pt x="5199049" y="1589368"/>
                  <a:pt x="5186772" y="1589372"/>
                </a:cubicBezTo>
                <a:close/>
                <a:moveTo>
                  <a:pt x="5277827" y="1590428"/>
                </a:moveTo>
                <a:cubicBezTo>
                  <a:pt x="5264398" y="1590424"/>
                  <a:pt x="5253489" y="1579585"/>
                  <a:pt x="5253489" y="1566212"/>
                </a:cubicBezTo>
                <a:cubicBezTo>
                  <a:pt x="5253489" y="1552839"/>
                  <a:pt x="5264398" y="1542000"/>
                  <a:pt x="5277827" y="1542000"/>
                </a:cubicBezTo>
                <a:cubicBezTo>
                  <a:pt x="5291293" y="1542000"/>
                  <a:pt x="5302203" y="1552839"/>
                  <a:pt x="5302203" y="1566212"/>
                </a:cubicBezTo>
                <a:cubicBezTo>
                  <a:pt x="5302203" y="1579585"/>
                  <a:pt x="5291293" y="1590424"/>
                  <a:pt x="5277827" y="1590428"/>
                </a:cubicBezTo>
                <a:close/>
                <a:moveTo>
                  <a:pt x="5368919" y="1591480"/>
                </a:moveTo>
                <a:cubicBezTo>
                  <a:pt x="5354265" y="1591484"/>
                  <a:pt x="5342420" y="1579700"/>
                  <a:pt x="5342420" y="1565164"/>
                </a:cubicBezTo>
                <a:cubicBezTo>
                  <a:pt x="5342420" y="1565160"/>
                  <a:pt x="5342420" y="1565160"/>
                  <a:pt x="5342420" y="1565160"/>
                </a:cubicBezTo>
                <a:cubicBezTo>
                  <a:pt x="5342420" y="1550623"/>
                  <a:pt x="5354265" y="1538836"/>
                  <a:pt x="5368883" y="1538836"/>
                </a:cubicBezTo>
                <a:cubicBezTo>
                  <a:pt x="5383537" y="1538836"/>
                  <a:pt x="5395382" y="1550620"/>
                  <a:pt x="5395382" y="1565153"/>
                </a:cubicBezTo>
                <a:cubicBezTo>
                  <a:pt x="5395382" y="1565156"/>
                  <a:pt x="5395382" y="1565156"/>
                  <a:pt x="5395382" y="1565160"/>
                </a:cubicBezTo>
                <a:cubicBezTo>
                  <a:pt x="5395382" y="1579697"/>
                  <a:pt x="5383537" y="1591480"/>
                  <a:pt x="5368919" y="1591480"/>
                </a:cubicBezTo>
                <a:close/>
                <a:moveTo>
                  <a:pt x="5459974" y="1592536"/>
                </a:moveTo>
                <a:cubicBezTo>
                  <a:pt x="5444168" y="1592540"/>
                  <a:pt x="5431387" y="1579815"/>
                  <a:pt x="5431387" y="1564115"/>
                </a:cubicBezTo>
                <a:cubicBezTo>
                  <a:pt x="5431387" y="1564111"/>
                  <a:pt x="5431387" y="1564107"/>
                  <a:pt x="5431387" y="1564104"/>
                </a:cubicBezTo>
                <a:cubicBezTo>
                  <a:pt x="5431387" y="1548404"/>
                  <a:pt x="5444168" y="1535675"/>
                  <a:pt x="5459974" y="1535672"/>
                </a:cubicBezTo>
                <a:cubicBezTo>
                  <a:pt x="5475780" y="1535672"/>
                  <a:pt x="5488562" y="1548393"/>
                  <a:pt x="5488562" y="1564093"/>
                </a:cubicBezTo>
                <a:cubicBezTo>
                  <a:pt x="5488562" y="1564097"/>
                  <a:pt x="5488562" y="1564100"/>
                  <a:pt x="5488562" y="1564104"/>
                </a:cubicBezTo>
                <a:cubicBezTo>
                  <a:pt x="5488562" y="1579804"/>
                  <a:pt x="5475780" y="1592533"/>
                  <a:pt x="5459974" y="1592536"/>
                </a:cubicBezTo>
                <a:close/>
                <a:moveTo>
                  <a:pt x="5551066" y="1593589"/>
                </a:moveTo>
                <a:cubicBezTo>
                  <a:pt x="5534107" y="1593596"/>
                  <a:pt x="5520354" y="1579929"/>
                  <a:pt x="5520318" y="1563066"/>
                </a:cubicBezTo>
                <a:cubicBezTo>
                  <a:pt x="5520318" y="1563062"/>
                  <a:pt x="5520318" y="1563055"/>
                  <a:pt x="5520318" y="1563052"/>
                </a:cubicBezTo>
                <a:cubicBezTo>
                  <a:pt x="5520354" y="1546188"/>
                  <a:pt x="5534107" y="1532525"/>
                  <a:pt x="5551066" y="1532529"/>
                </a:cubicBezTo>
                <a:cubicBezTo>
                  <a:pt x="5567988" y="1532532"/>
                  <a:pt x="5581742" y="1546195"/>
                  <a:pt x="5581742" y="1563052"/>
                </a:cubicBezTo>
                <a:cubicBezTo>
                  <a:pt x="5581742" y="1579911"/>
                  <a:pt x="5568024" y="1593585"/>
                  <a:pt x="5551066" y="1593589"/>
                </a:cubicBezTo>
                <a:close/>
                <a:moveTo>
                  <a:pt x="5642121" y="1594645"/>
                </a:moveTo>
                <a:cubicBezTo>
                  <a:pt x="5623975" y="1594641"/>
                  <a:pt x="5609285" y="1580026"/>
                  <a:pt x="5609285" y="1561999"/>
                </a:cubicBezTo>
                <a:cubicBezTo>
                  <a:pt x="5609285" y="1561999"/>
                  <a:pt x="5609285" y="1561999"/>
                  <a:pt x="5609285" y="1561996"/>
                </a:cubicBezTo>
                <a:cubicBezTo>
                  <a:pt x="5609285" y="1543976"/>
                  <a:pt x="5623975" y="1529368"/>
                  <a:pt x="5642121" y="1529364"/>
                </a:cubicBezTo>
                <a:cubicBezTo>
                  <a:pt x="5660231" y="1529361"/>
                  <a:pt x="5674957" y="1543965"/>
                  <a:pt x="5674957" y="1561992"/>
                </a:cubicBezTo>
                <a:cubicBezTo>
                  <a:pt x="5674957" y="1561992"/>
                  <a:pt x="5674957" y="1561996"/>
                  <a:pt x="5674957" y="1561996"/>
                </a:cubicBezTo>
                <a:cubicBezTo>
                  <a:pt x="5674957" y="1580022"/>
                  <a:pt x="5660268" y="1594638"/>
                  <a:pt x="5642121" y="1594645"/>
                </a:cubicBezTo>
                <a:close/>
                <a:moveTo>
                  <a:pt x="5733176" y="1595679"/>
                </a:moveTo>
                <a:cubicBezTo>
                  <a:pt x="5713878" y="1595679"/>
                  <a:pt x="5698252" y="1580126"/>
                  <a:pt x="5698252" y="1560943"/>
                </a:cubicBezTo>
                <a:cubicBezTo>
                  <a:pt x="5698252" y="1541757"/>
                  <a:pt x="5713878" y="1526204"/>
                  <a:pt x="5733176" y="1526204"/>
                </a:cubicBezTo>
                <a:cubicBezTo>
                  <a:pt x="5752475" y="1526204"/>
                  <a:pt x="5768137" y="1541757"/>
                  <a:pt x="5768137" y="1560943"/>
                </a:cubicBezTo>
                <a:cubicBezTo>
                  <a:pt x="5768137" y="1580126"/>
                  <a:pt x="5752475" y="1595679"/>
                  <a:pt x="5733176" y="1595679"/>
                </a:cubicBezTo>
                <a:close/>
                <a:moveTo>
                  <a:pt x="5824412" y="1596921"/>
                </a:moveTo>
                <a:cubicBezTo>
                  <a:pt x="5803781" y="1596921"/>
                  <a:pt x="5787003" y="1580266"/>
                  <a:pt x="5787003" y="1559719"/>
                </a:cubicBezTo>
                <a:cubicBezTo>
                  <a:pt x="5787003" y="1539176"/>
                  <a:pt x="5803781" y="1522520"/>
                  <a:pt x="5824412" y="1522520"/>
                </a:cubicBezTo>
                <a:cubicBezTo>
                  <a:pt x="5845079" y="1522520"/>
                  <a:pt x="5861857" y="1539176"/>
                  <a:pt x="5861857" y="1559719"/>
                </a:cubicBezTo>
                <a:cubicBezTo>
                  <a:pt x="5861857" y="1580266"/>
                  <a:pt x="5845079" y="1596921"/>
                  <a:pt x="5824412" y="1596921"/>
                </a:cubicBezTo>
                <a:close/>
                <a:moveTo>
                  <a:pt x="5915503" y="1597974"/>
                </a:moveTo>
                <a:cubicBezTo>
                  <a:pt x="5893684" y="1597974"/>
                  <a:pt x="5875970" y="1580380"/>
                  <a:pt x="5875970" y="1558670"/>
                </a:cubicBezTo>
                <a:cubicBezTo>
                  <a:pt x="5875970" y="1558670"/>
                  <a:pt x="5875970" y="1558667"/>
                  <a:pt x="5875970" y="1558667"/>
                </a:cubicBezTo>
                <a:cubicBezTo>
                  <a:pt x="5875970" y="1536957"/>
                  <a:pt x="5893649" y="1519359"/>
                  <a:pt x="5915503" y="1519359"/>
                </a:cubicBezTo>
                <a:cubicBezTo>
                  <a:pt x="5937322" y="1519356"/>
                  <a:pt x="5955036" y="1536953"/>
                  <a:pt x="5955036" y="1558659"/>
                </a:cubicBezTo>
                <a:cubicBezTo>
                  <a:pt x="5955036" y="1558663"/>
                  <a:pt x="5955036" y="1558663"/>
                  <a:pt x="5955036" y="1558667"/>
                </a:cubicBezTo>
                <a:cubicBezTo>
                  <a:pt x="5955036" y="1580373"/>
                  <a:pt x="5937358" y="1597974"/>
                  <a:pt x="5915503" y="1597974"/>
                </a:cubicBezTo>
                <a:close/>
                <a:moveTo>
                  <a:pt x="6006594" y="1599030"/>
                </a:moveTo>
                <a:cubicBezTo>
                  <a:pt x="5983588" y="1599033"/>
                  <a:pt x="5964937" y="1580495"/>
                  <a:pt x="5964937" y="1557625"/>
                </a:cubicBezTo>
                <a:cubicBezTo>
                  <a:pt x="5964937" y="1557621"/>
                  <a:pt x="5964937" y="1557614"/>
                  <a:pt x="5964937" y="1557611"/>
                </a:cubicBezTo>
                <a:cubicBezTo>
                  <a:pt x="5964902" y="1534741"/>
                  <a:pt x="5983552" y="1516199"/>
                  <a:pt x="6006559" y="1516195"/>
                </a:cubicBezTo>
                <a:cubicBezTo>
                  <a:pt x="6006559" y="1516195"/>
                  <a:pt x="6006559" y="1516195"/>
                  <a:pt x="6006594" y="1516195"/>
                </a:cubicBezTo>
                <a:cubicBezTo>
                  <a:pt x="6029565" y="1516202"/>
                  <a:pt x="6048216" y="1534744"/>
                  <a:pt x="6048216" y="1557611"/>
                </a:cubicBezTo>
                <a:cubicBezTo>
                  <a:pt x="6048216" y="1580480"/>
                  <a:pt x="6029565" y="1599023"/>
                  <a:pt x="6006594" y="1599030"/>
                </a:cubicBezTo>
                <a:close/>
                <a:moveTo>
                  <a:pt x="7138108" y="1603561"/>
                </a:moveTo>
                <a:cubicBezTo>
                  <a:pt x="7140124" y="1600809"/>
                  <a:pt x="7142429" y="1598239"/>
                  <a:pt x="7144913" y="1595883"/>
                </a:cubicBezTo>
                <a:cubicBezTo>
                  <a:pt x="7144733" y="1595719"/>
                  <a:pt x="7144517" y="1595550"/>
                  <a:pt x="7144337" y="1595386"/>
                </a:cubicBezTo>
                <a:cubicBezTo>
                  <a:pt x="7141781" y="1597598"/>
                  <a:pt x="7139080" y="1599620"/>
                  <a:pt x="7136236" y="1601432"/>
                </a:cubicBezTo>
                <a:cubicBezTo>
                  <a:pt x="7136884" y="1602126"/>
                  <a:pt x="7137496" y="1602835"/>
                  <a:pt x="7138108" y="1603561"/>
                </a:cubicBezTo>
                <a:close/>
                <a:moveTo>
                  <a:pt x="7047089" y="1608129"/>
                </a:moveTo>
                <a:cubicBezTo>
                  <a:pt x="7049897" y="1603969"/>
                  <a:pt x="7053246" y="1600200"/>
                  <a:pt x="7057062" y="1596921"/>
                </a:cubicBezTo>
                <a:cubicBezTo>
                  <a:pt x="7055766" y="1595862"/>
                  <a:pt x="7054506" y="1594759"/>
                  <a:pt x="7053281" y="1593610"/>
                </a:cubicBezTo>
                <a:cubicBezTo>
                  <a:pt x="7049753" y="1596835"/>
                  <a:pt x="7045901" y="1599670"/>
                  <a:pt x="7041760" y="1602062"/>
                </a:cubicBezTo>
                <a:cubicBezTo>
                  <a:pt x="7043668" y="1603952"/>
                  <a:pt x="7045468" y="1605981"/>
                  <a:pt x="7047089" y="1608129"/>
                </a:cubicBezTo>
                <a:close/>
                <a:moveTo>
                  <a:pt x="6956105" y="1612994"/>
                </a:moveTo>
                <a:cubicBezTo>
                  <a:pt x="6959562" y="1607191"/>
                  <a:pt x="6964062" y="1602072"/>
                  <a:pt x="6969391" y="1597899"/>
                </a:cubicBezTo>
                <a:cubicBezTo>
                  <a:pt x="6966762" y="1595941"/>
                  <a:pt x="6964278" y="1593789"/>
                  <a:pt x="6961974" y="1591462"/>
                </a:cubicBezTo>
                <a:cubicBezTo>
                  <a:pt x="6957545" y="1595855"/>
                  <a:pt x="6952469" y="1599563"/>
                  <a:pt x="6946924" y="1602470"/>
                </a:cubicBezTo>
                <a:cubicBezTo>
                  <a:pt x="6950453" y="1605555"/>
                  <a:pt x="6953549" y="1609095"/>
                  <a:pt x="6956105" y="1612994"/>
                </a:cubicBezTo>
                <a:close/>
                <a:moveTo>
                  <a:pt x="6864834" y="1618878"/>
                </a:moveTo>
                <a:cubicBezTo>
                  <a:pt x="6868722" y="1610871"/>
                  <a:pt x="6874627" y="1603987"/>
                  <a:pt x="6881972" y="1598879"/>
                </a:cubicBezTo>
                <a:cubicBezTo>
                  <a:pt x="6877940" y="1596166"/>
                  <a:pt x="6874267" y="1593002"/>
                  <a:pt x="6870955" y="1589447"/>
                </a:cubicBezTo>
                <a:cubicBezTo>
                  <a:pt x="6865446" y="1595318"/>
                  <a:pt x="6858785" y="1600032"/>
                  <a:pt x="6851368" y="1603322"/>
                </a:cubicBezTo>
                <a:cubicBezTo>
                  <a:pt x="6856913" y="1607520"/>
                  <a:pt x="6861485" y="1612818"/>
                  <a:pt x="6864834" y="1618878"/>
                </a:cubicBezTo>
                <a:close/>
                <a:moveTo>
                  <a:pt x="6774030" y="1625314"/>
                </a:moveTo>
                <a:cubicBezTo>
                  <a:pt x="6778027" y="1614787"/>
                  <a:pt x="6785480" y="1605913"/>
                  <a:pt x="6795201" y="1600139"/>
                </a:cubicBezTo>
                <a:cubicBezTo>
                  <a:pt x="6789441" y="1596728"/>
                  <a:pt x="6784292" y="1592397"/>
                  <a:pt x="6779935" y="1587321"/>
                </a:cubicBezTo>
                <a:cubicBezTo>
                  <a:pt x="6773455" y="1594759"/>
                  <a:pt x="6765245" y="1600465"/>
                  <a:pt x="6755956" y="1603912"/>
                </a:cubicBezTo>
                <a:cubicBezTo>
                  <a:pt x="6763986" y="1609095"/>
                  <a:pt x="6770286" y="1616548"/>
                  <a:pt x="6774030" y="1625314"/>
                </a:cubicBezTo>
                <a:close/>
                <a:moveTo>
                  <a:pt x="6683083" y="1633193"/>
                </a:moveTo>
                <a:cubicBezTo>
                  <a:pt x="6686323" y="1619279"/>
                  <a:pt x="6695649" y="1607535"/>
                  <a:pt x="6708538" y="1601192"/>
                </a:cubicBezTo>
                <a:cubicBezTo>
                  <a:pt x="6700869" y="1597308"/>
                  <a:pt x="6694137" y="1591803"/>
                  <a:pt x="6688844" y="1585062"/>
                </a:cubicBezTo>
                <a:cubicBezTo>
                  <a:pt x="6681427" y="1594412"/>
                  <a:pt x="6671202" y="1601185"/>
                  <a:pt x="6659680" y="1604410"/>
                </a:cubicBezTo>
                <a:cubicBezTo>
                  <a:pt x="6671202" y="1610287"/>
                  <a:pt x="6679699" y="1620743"/>
                  <a:pt x="6683083" y="1633193"/>
                </a:cubicBezTo>
                <a:close/>
                <a:moveTo>
                  <a:pt x="4635831" y="1668154"/>
                </a:moveTo>
                <a:cubicBezTo>
                  <a:pt x="4635471" y="1668101"/>
                  <a:pt x="4635219" y="1667800"/>
                  <a:pt x="4635219" y="1667453"/>
                </a:cubicBezTo>
                <a:cubicBezTo>
                  <a:pt x="4635219" y="1667070"/>
                  <a:pt x="4635543" y="1666758"/>
                  <a:pt x="4635939" y="1666748"/>
                </a:cubicBezTo>
                <a:cubicBezTo>
                  <a:pt x="4635939" y="1666748"/>
                  <a:pt x="4635939" y="1666748"/>
                  <a:pt x="4635975" y="1666748"/>
                </a:cubicBezTo>
                <a:cubicBezTo>
                  <a:pt x="4635975" y="1666748"/>
                  <a:pt x="4635975" y="1666748"/>
                  <a:pt x="4636011" y="1666748"/>
                </a:cubicBezTo>
                <a:cubicBezTo>
                  <a:pt x="4636011" y="1666755"/>
                  <a:pt x="4636011" y="1666762"/>
                  <a:pt x="4636011" y="1666766"/>
                </a:cubicBezTo>
                <a:cubicBezTo>
                  <a:pt x="4636011" y="1666769"/>
                  <a:pt x="4636047" y="1666769"/>
                  <a:pt x="4636047" y="1666766"/>
                </a:cubicBezTo>
                <a:cubicBezTo>
                  <a:pt x="4636047" y="1666769"/>
                  <a:pt x="4636084" y="1666769"/>
                  <a:pt x="4636084" y="1666766"/>
                </a:cubicBezTo>
                <a:cubicBezTo>
                  <a:pt x="4636084" y="1666769"/>
                  <a:pt x="4636119" y="1666769"/>
                  <a:pt x="4636119" y="1666766"/>
                </a:cubicBezTo>
                <a:cubicBezTo>
                  <a:pt x="4636119" y="1666773"/>
                  <a:pt x="4636119" y="1666780"/>
                  <a:pt x="4636119" y="1666787"/>
                </a:cubicBezTo>
                <a:cubicBezTo>
                  <a:pt x="4636119" y="1666787"/>
                  <a:pt x="4636156" y="1666787"/>
                  <a:pt x="4636156" y="1666787"/>
                </a:cubicBezTo>
                <a:cubicBezTo>
                  <a:pt x="4636156" y="1666791"/>
                  <a:pt x="4636191" y="1666798"/>
                  <a:pt x="4636191" y="1666805"/>
                </a:cubicBezTo>
                <a:cubicBezTo>
                  <a:pt x="4636191" y="1666805"/>
                  <a:pt x="4636228" y="1666805"/>
                  <a:pt x="4636228" y="1666805"/>
                </a:cubicBezTo>
                <a:cubicBezTo>
                  <a:pt x="4636228" y="1666812"/>
                  <a:pt x="4636228" y="1666816"/>
                  <a:pt x="4636228" y="1666823"/>
                </a:cubicBezTo>
                <a:cubicBezTo>
                  <a:pt x="4636228" y="1666830"/>
                  <a:pt x="4636263" y="1666834"/>
                  <a:pt x="4636263" y="1666841"/>
                </a:cubicBezTo>
                <a:cubicBezTo>
                  <a:pt x="4636300" y="1666848"/>
                  <a:pt x="4636300" y="1666855"/>
                  <a:pt x="4636300" y="1666859"/>
                </a:cubicBezTo>
                <a:cubicBezTo>
                  <a:pt x="4636335" y="1666866"/>
                  <a:pt x="4636335" y="1666873"/>
                  <a:pt x="4636335" y="1666877"/>
                </a:cubicBezTo>
                <a:cubicBezTo>
                  <a:pt x="4636335" y="1666884"/>
                  <a:pt x="4636335" y="1666891"/>
                  <a:pt x="4636335" y="1666898"/>
                </a:cubicBezTo>
                <a:cubicBezTo>
                  <a:pt x="4636372" y="1666898"/>
                  <a:pt x="4636372" y="1666898"/>
                  <a:pt x="4636372" y="1666898"/>
                </a:cubicBezTo>
                <a:cubicBezTo>
                  <a:pt x="4636372" y="1666902"/>
                  <a:pt x="4636372" y="1666909"/>
                  <a:pt x="4636372" y="1666916"/>
                </a:cubicBezTo>
                <a:cubicBezTo>
                  <a:pt x="4636407" y="1666923"/>
                  <a:pt x="4636407" y="1666927"/>
                  <a:pt x="4636407" y="1666934"/>
                </a:cubicBezTo>
                <a:cubicBezTo>
                  <a:pt x="4636407" y="1666941"/>
                  <a:pt x="4636407" y="1666945"/>
                  <a:pt x="4636407" y="1666952"/>
                </a:cubicBezTo>
                <a:cubicBezTo>
                  <a:pt x="4636443" y="1666959"/>
                  <a:pt x="4636443" y="1666966"/>
                  <a:pt x="4636443" y="1666970"/>
                </a:cubicBezTo>
                <a:cubicBezTo>
                  <a:pt x="4636443" y="1666977"/>
                  <a:pt x="4636443" y="1666984"/>
                  <a:pt x="4636443" y="1666988"/>
                </a:cubicBezTo>
                <a:cubicBezTo>
                  <a:pt x="4636479" y="1666995"/>
                  <a:pt x="4636479" y="1667002"/>
                  <a:pt x="4636479" y="1667009"/>
                </a:cubicBezTo>
                <a:cubicBezTo>
                  <a:pt x="4636479" y="1667013"/>
                  <a:pt x="4636479" y="1667020"/>
                  <a:pt x="4636479" y="1667027"/>
                </a:cubicBezTo>
                <a:cubicBezTo>
                  <a:pt x="4636479" y="1667027"/>
                  <a:pt x="4636479" y="1667027"/>
                  <a:pt x="4636515" y="1667027"/>
                </a:cubicBezTo>
                <a:cubicBezTo>
                  <a:pt x="4636515" y="1667034"/>
                  <a:pt x="4636515" y="1667038"/>
                  <a:pt x="4636515" y="1667045"/>
                </a:cubicBezTo>
                <a:cubicBezTo>
                  <a:pt x="4636515" y="1667052"/>
                  <a:pt x="4636515" y="1667056"/>
                  <a:pt x="4636515" y="1667063"/>
                </a:cubicBezTo>
                <a:cubicBezTo>
                  <a:pt x="4636515" y="1667070"/>
                  <a:pt x="4636515" y="1667077"/>
                  <a:pt x="4636515" y="1667081"/>
                </a:cubicBezTo>
                <a:cubicBezTo>
                  <a:pt x="4636515" y="1667088"/>
                  <a:pt x="4636515" y="1667095"/>
                  <a:pt x="4636551" y="1667099"/>
                </a:cubicBezTo>
                <a:cubicBezTo>
                  <a:pt x="4636551" y="1667106"/>
                  <a:pt x="4636551" y="1667113"/>
                  <a:pt x="4636551" y="1667120"/>
                </a:cubicBezTo>
                <a:cubicBezTo>
                  <a:pt x="4636551" y="1667124"/>
                  <a:pt x="4636551" y="1667131"/>
                  <a:pt x="4636551" y="1667138"/>
                </a:cubicBezTo>
                <a:cubicBezTo>
                  <a:pt x="4636551" y="1667145"/>
                  <a:pt x="4636551" y="1667149"/>
                  <a:pt x="4636587" y="1667156"/>
                </a:cubicBezTo>
                <a:cubicBezTo>
                  <a:pt x="4636587" y="1667163"/>
                  <a:pt x="4636587" y="1667167"/>
                  <a:pt x="4636587" y="1667174"/>
                </a:cubicBezTo>
                <a:cubicBezTo>
                  <a:pt x="4636587" y="1667181"/>
                  <a:pt x="4636587" y="1667188"/>
                  <a:pt x="4636587" y="1667192"/>
                </a:cubicBezTo>
                <a:cubicBezTo>
                  <a:pt x="4636587" y="1667199"/>
                  <a:pt x="4636587" y="1667206"/>
                  <a:pt x="4636587" y="1667209"/>
                </a:cubicBezTo>
                <a:cubicBezTo>
                  <a:pt x="4636587" y="1667217"/>
                  <a:pt x="4636587" y="1667224"/>
                  <a:pt x="4636587" y="1667231"/>
                </a:cubicBezTo>
                <a:cubicBezTo>
                  <a:pt x="4636587" y="1667235"/>
                  <a:pt x="4636587" y="1667242"/>
                  <a:pt x="4636624" y="1667249"/>
                </a:cubicBezTo>
                <a:cubicBezTo>
                  <a:pt x="4636624" y="1667256"/>
                  <a:pt x="4636624" y="1667260"/>
                  <a:pt x="4636624" y="1667267"/>
                </a:cubicBezTo>
                <a:cubicBezTo>
                  <a:pt x="4636624" y="1667274"/>
                  <a:pt x="4636624" y="1667277"/>
                  <a:pt x="4636624" y="1667285"/>
                </a:cubicBezTo>
                <a:cubicBezTo>
                  <a:pt x="4636624" y="1667292"/>
                  <a:pt x="4636624" y="1667299"/>
                  <a:pt x="4636624" y="1667303"/>
                </a:cubicBezTo>
                <a:cubicBezTo>
                  <a:pt x="4636624" y="1667310"/>
                  <a:pt x="4636624" y="1667317"/>
                  <a:pt x="4636624" y="1667320"/>
                </a:cubicBezTo>
                <a:cubicBezTo>
                  <a:pt x="4636624" y="1667328"/>
                  <a:pt x="4636624" y="1667335"/>
                  <a:pt x="4636624" y="1667342"/>
                </a:cubicBezTo>
                <a:cubicBezTo>
                  <a:pt x="4636624" y="1667346"/>
                  <a:pt x="4636624" y="1667353"/>
                  <a:pt x="4636624" y="1667360"/>
                </a:cubicBezTo>
                <a:cubicBezTo>
                  <a:pt x="4636624" y="1667367"/>
                  <a:pt x="4636624" y="1667371"/>
                  <a:pt x="4636624" y="1667378"/>
                </a:cubicBezTo>
                <a:cubicBezTo>
                  <a:pt x="4636624" y="1667385"/>
                  <a:pt x="4636624" y="1667388"/>
                  <a:pt x="4636624" y="1667396"/>
                </a:cubicBezTo>
                <a:cubicBezTo>
                  <a:pt x="4636624" y="1667403"/>
                  <a:pt x="4636624" y="1667410"/>
                  <a:pt x="4636624" y="1667414"/>
                </a:cubicBezTo>
                <a:cubicBezTo>
                  <a:pt x="4636624" y="1667421"/>
                  <a:pt x="4636624" y="1667428"/>
                  <a:pt x="4636624" y="1667431"/>
                </a:cubicBezTo>
                <a:cubicBezTo>
                  <a:pt x="4636624" y="1667439"/>
                  <a:pt x="4636624" y="1667446"/>
                  <a:pt x="4636624" y="1667453"/>
                </a:cubicBezTo>
                <a:cubicBezTo>
                  <a:pt x="4636624" y="1667456"/>
                  <a:pt x="4636624" y="1667464"/>
                  <a:pt x="4636624" y="1667471"/>
                </a:cubicBezTo>
                <a:cubicBezTo>
                  <a:pt x="4636624" y="1667478"/>
                  <a:pt x="4636624" y="1667482"/>
                  <a:pt x="4636624" y="1667489"/>
                </a:cubicBezTo>
                <a:cubicBezTo>
                  <a:pt x="4636624" y="1667496"/>
                  <a:pt x="4636624" y="1667499"/>
                  <a:pt x="4636624" y="1667507"/>
                </a:cubicBezTo>
                <a:cubicBezTo>
                  <a:pt x="4636624" y="1667514"/>
                  <a:pt x="4636624" y="1667521"/>
                  <a:pt x="4636624" y="1667524"/>
                </a:cubicBezTo>
                <a:cubicBezTo>
                  <a:pt x="4636624" y="1667532"/>
                  <a:pt x="4636624" y="1667539"/>
                  <a:pt x="4636624" y="1667542"/>
                </a:cubicBezTo>
                <a:cubicBezTo>
                  <a:pt x="4636624" y="1667550"/>
                  <a:pt x="4636624" y="1667557"/>
                  <a:pt x="4636624" y="1667564"/>
                </a:cubicBezTo>
                <a:cubicBezTo>
                  <a:pt x="4636624" y="1667567"/>
                  <a:pt x="4636624" y="1667575"/>
                  <a:pt x="4636624" y="1667582"/>
                </a:cubicBezTo>
                <a:cubicBezTo>
                  <a:pt x="4636624" y="1667589"/>
                  <a:pt x="4636624" y="1667593"/>
                  <a:pt x="4636624" y="1667600"/>
                </a:cubicBezTo>
                <a:cubicBezTo>
                  <a:pt x="4636624" y="1667607"/>
                  <a:pt x="4636624" y="1667610"/>
                  <a:pt x="4636624" y="1667618"/>
                </a:cubicBezTo>
                <a:cubicBezTo>
                  <a:pt x="4636624" y="1667625"/>
                  <a:pt x="4636624" y="1667632"/>
                  <a:pt x="4636624" y="1667635"/>
                </a:cubicBezTo>
                <a:cubicBezTo>
                  <a:pt x="4636624" y="1667643"/>
                  <a:pt x="4636624" y="1667650"/>
                  <a:pt x="4636624" y="1667653"/>
                </a:cubicBezTo>
                <a:cubicBezTo>
                  <a:pt x="4636624" y="1667661"/>
                  <a:pt x="4636624" y="1667668"/>
                  <a:pt x="4636624" y="1667675"/>
                </a:cubicBezTo>
                <a:cubicBezTo>
                  <a:pt x="4636587" y="1667678"/>
                  <a:pt x="4636587" y="1667686"/>
                  <a:pt x="4636587" y="1667693"/>
                </a:cubicBezTo>
                <a:cubicBezTo>
                  <a:pt x="4636587" y="1667700"/>
                  <a:pt x="4636587" y="1667703"/>
                  <a:pt x="4636587" y="1667711"/>
                </a:cubicBezTo>
                <a:cubicBezTo>
                  <a:pt x="4636587" y="1667718"/>
                  <a:pt x="4636587" y="1667721"/>
                  <a:pt x="4636587" y="1667729"/>
                </a:cubicBezTo>
                <a:cubicBezTo>
                  <a:pt x="4636587" y="1667736"/>
                  <a:pt x="4636587" y="1667743"/>
                  <a:pt x="4636587" y="1667746"/>
                </a:cubicBezTo>
                <a:cubicBezTo>
                  <a:pt x="4636551" y="1667754"/>
                  <a:pt x="4636551" y="1667761"/>
                  <a:pt x="4636551" y="1667764"/>
                </a:cubicBezTo>
                <a:cubicBezTo>
                  <a:pt x="4636551" y="1667771"/>
                  <a:pt x="4636551" y="1667779"/>
                  <a:pt x="4636551" y="1667786"/>
                </a:cubicBezTo>
                <a:cubicBezTo>
                  <a:pt x="4636551" y="1667789"/>
                  <a:pt x="4636551" y="1667797"/>
                  <a:pt x="4636551" y="1667804"/>
                </a:cubicBezTo>
                <a:cubicBezTo>
                  <a:pt x="4636551" y="1667811"/>
                  <a:pt x="4636551" y="1667814"/>
                  <a:pt x="4636551" y="1667822"/>
                </a:cubicBezTo>
                <a:cubicBezTo>
                  <a:pt x="4636515" y="1667829"/>
                  <a:pt x="4636515" y="1667832"/>
                  <a:pt x="4636515" y="1667839"/>
                </a:cubicBezTo>
                <a:cubicBezTo>
                  <a:pt x="4636515" y="1667847"/>
                  <a:pt x="4636515" y="1667854"/>
                  <a:pt x="4636515" y="1667857"/>
                </a:cubicBezTo>
                <a:cubicBezTo>
                  <a:pt x="4636515" y="1667865"/>
                  <a:pt x="4636515" y="1667872"/>
                  <a:pt x="4636515" y="1667875"/>
                </a:cubicBezTo>
                <a:cubicBezTo>
                  <a:pt x="4636479" y="1667882"/>
                  <a:pt x="4636479" y="1667890"/>
                  <a:pt x="4636479" y="1667897"/>
                </a:cubicBezTo>
                <a:cubicBezTo>
                  <a:pt x="4636479" y="1667900"/>
                  <a:pt x="4636479" y="1667908"/>
                  <a:pt x="4636443" y="1667915"/>
                </a:cubicBezTo>
                <a:cubicBezTo>
                  <a:pt x="4636443" y="1667922"/>
                  <a:pt x="4636443" y="1667925"/>
                  <a:pt x="4636443" y="1667933"/>
                </a:cubicBezTo>
                <a:cubicBezTo>
                  <a:pt x="4636443" y="1667940"/>
                  <a:pt x="4636443" y="1667943"/>
                  <a:pt x="4636443" y="1667950"/>
                </a:cubicBezTo>
                <a:cubicBezTo>
                  <a:pt x="4636443" y="1667950"/>
                  <a:pt x="4636443" y="1667950"/>
                  <a:pt x="4636407" y="1667950"/>
                </a:cubicBezTo>
                <a:cubicBezTo>
                  <a:pt x="4636407" y="1667958"/>
                  <a:pt x="4636407" y="1667965"/>
                  <a:pt x="4636407" y="1667968"/>
                </a:cubicBezTo>
                <a:cubicBezTo>
                  <a:pt x="4636407" y="1667976"/>
                  <a:pt x="4636407" y="1667983"/>
                  <a:pt x="4636407" y="1667986"/>
                </a:cubicBezTo>
                <a:cubicBezTo>
                  <a:pt x="4636407" y="1667986"/>
                  <a:pt x="4636407" y="1667986"/>
                  <a:pt x="4636372" y="1667986"/>
                </a:cubicBezTo>
                <a:cubicBezTo>
                  <a:pt x="4636372" y="1667993"/>
                  <a:pt x="4636372" y="1668001"/>
                  <a:pt x="4636372" y="1668008"/>
                </a:cubicBezTo>
                <a:cubicBezTo>
                  <a:pt x="4636372" y="1668008"/>
                  <a:pt x="4636372" y="1668008"/>
                  <a:pt x="4636335" y="1668008"/>
                </a:cubicBezTo>
                <a:cubicBezTo>
                  <a:pt x="4636335" y="1668011"/>
                  <a:pt x="4636335" y="1668018"/>
                  <a:pt x="4636335" y="1668026"/>
                </a:cubicBezTo>
                <a:cubicBezTo>
                  <a:pt x="4636335" y="1668033"/>
                  <a:pt x="4636335" y="1668036"/>
                  <a:pt x="4636335" y="1668044"/>
                </a:cubicBezTo>
                <a:cubicBezTo>
                  <a:pt x="4636335" y="1668044"/>
                  <a:pt x="4636335" y="1668044"/>
                  <a:pt x="4636300" y="1668044"/>
                </a:cubicBezTo>
                <a:cubicBezTo>
                  <a:pt x="4636300" y="1668051"/>
                  <a:pt x="4636300" y="1668054"/>
                  <a:pt x="4636300" y="1668061"/>
                </a:cubicBezTo>
                <a:cubicBezTo>
                  <a:pt x="4636300" y="1668061"/>
                  <a:pt x="4636300" y="1668061"/>
                  <a:pt x="4636263" y="1668061"/>
                </a:cubicBezTo>
                <a:cubicBezTo>
                  <a:pt x="4636263" y="1668069"/>
                  <a:pt x="4636263" y="1668076"/>
                  <a:pt x="4636263" y="1668079"/>
                </a:cubicBezTo>
                <a:cubicBezTo>
                  <a:pt x="4636263" y="1668079"/>
                  <a:pt x="4636228" y="1668079"/>
                  <a:pt x="4636228" y="1668079"/>
                </a:cubicBezTo>
                <a:cubicBezTo>
                  <a:pt x="4636228" y="1668086"/>
                  <a:pt x="4636228" y="1668094"/>
                  <a:pt x="4636228" y="1668097"/>
                </a:cubicBezTo>
                <a:cubicBezTo>
                  <a:pt x="4636228" y="1668097"/>
                  <a:pt x="4636191" y="1668097"/>
                  <a:pt x="4636191" y="1668097"/>
                </a:cubicBezTo>
                <a:cubicBezTo>
                  <a:pt x="4636191" y="1668104"/>
                  <a:pt x="4636191" y="1668112"/>
                  <a:pt x="4636191" y="1668119"/>
                </a:cubicBezTo>
                <a:cubicBezTo>
                  <a:pt x="4636191" y="1668119"/>
                  <a:pt x="4636156" y="1668119"/>
                  <a:pt x="4636156" y="1668119"/>
                </a:cubicBezTo>
                <a:cubicBezTo>
                  <a:pt x="4636156" y="1668122"/>
                  <a:pt x="4636119" y="1668129"/>
                  <a:pt x="4636119" y="1668137"/>
                </a:cubicBezTo>
                <a:cubicBezTo>
                  <a:pt x="4636119" y="1668137"/>
                  <a:pt x="4636084" y="1668137"/>
                  <a:pt x="4636084" y="1668137"/>
                </a:cubicBezTo>
                <a:cubicBezTo>
                  <a:pt x="4636084" y="1668137"/>
                  <a:pt x="4636047" y="1668137"/>
                  <a:pt x="4636047" y="1668137"/>
                </a:cubicBezTo>
                <a:cubicBezTo>
                  <a:pt x="4636047" y="1668144"/>
                  <a:pt x="4636047" y="1668147"/>
                  <a:pt x="4636047" y="1668154"/>
                </a:cubicBezTo>
                <a:cubicBezTo>
                  <a:pt x="4636047" y="1668154"/>
                  <a:pt x="4636011" y="1668154"/>
                  <a:pt x="4636011" y="1668154"/>
                </a:cubicBezTo>
                <a:cubicBezTo>
                  <a:pt x="4635975" y="1668154"/>
                  <a:pt x="4635975" y="1668154"/>
                  <a:pt x="4635975" y="1668154"/>
                </a:cubicBezTo>
                <a:cubicBezTo>
                  <a:pt x="4635939" y="1668154"/>
                  <a:pt x="4635939" y="1668154"/>
                  <a:pt x="4635939" y="1668154"/>
                </a:cubicBezTo>
                <a:cubicBezTo>
                  <a:pt x="4635903" y="1668158"/>
                  <a:pt x="4635867" y="1668158"/>
                  <a:pt x="4635831" y="1668154"/>
                </a:cubicBezTo>
                <a:close/>
                <a:moveTo>
                  <a:pt x="4726490" y="1668691"/>
                </a:moveTo>
                <a:cubicBezTo>
                  <a:pt x="4725519" y="1668691"/>
                  <a:pt x="4724726" y="1667908"/>
                  <a:pt x="4724726" y="1666941"/>
                </a:cubicBezTo>
                <a:cubicBezTo>
                  <a:pt x="4724726" y="1666937"/>
                  <a:pt x="4724726" y="1666937"/>
                  <a:pt x="4724726" y="1666934"/>
                </a:cubicBezTo>
                <a:cubicBezTo>
                  <a:pt x="4724726" y="1665964"/>
                  <a:pt x="4725482" y="1665180"/>
                  <a:pt x="4726490" y="1665176"/>
                </a:cubicBezTo>
                <a:cubicBezTo>
                  <a:pt x="4726959" y="1665180"/>
                  <a:pt x="4727427" y="1665373"/>
                  <a:pt x="4727751" y="1665713"/>
                </a:cubicBezTo>
                <a:cubicBezTo>
                  <a:pt x="4728075" y="1666039"/>
                  <a:pt x="4728255" y="1666479"/>
                  <a:pt x="4728255" y="1666934"/>
                </a:cubicBezTo>
                <a:cubicBezTo>
                  <a:pt x="4728255" y="1667331"/>
                  <a:pt x="4728111" y="1667718"/>
                  <a:pt x="4727859" y="1668026"/>
                </a:cubicBezTo>
                <a:cubicBezTo>
                  <a:pt x="4727787" y="1668119"/>
                  <a:pt x="4727679" y="1668208"/>
                  <a:pt x="4727607" y="1668283"/>
                </a:cubicBezTo>
                <a:cubicBezTo>
                  <a:pt x="4727283" y="1668545"/>
                  <a:pt x="4726887" y="1668688"/>
                  <a:pt x="4726490" y="1668691"/>
                </a:cubicBezTo>
                <a:close/>
                <a:moveTo>
                  <a:pt x="4816826" y="1669210"/>
                </a:moveTo>
                <a:cubicBezTo>
                  <a:pt x="4815314" y="1669107"/>
                  <a:pt x="4814162" y="1667875"/>
                  <a:pt x="4814198" y="1666397"/>
                </a:cubicBezTo>
                <a:cubicBezTo>
                  <a:pt x="4814198" y="1664847"/>
                  <a:pt x="4815458" y="1663587"/>
                  <a:pt x="4817006" y="1663587"/>
                </a:cubicBezTo>
                <a:cubicBezTo>
                  <a:pt x="4818590" y="1663583"/>
                  <a:pt x="4819850" y="1664840"/>
                  <a:pt x="4819850" y="1666390"/>
                </a:cubicBezTo>
                <a:cubicBezTo>
                  <a:pt x="4819850" y="1666393"/>
                  <a:pt x="4819850" y="1666397"/>
                  <a:pt x="4819850" y="1666397"/>
                </a:cubicBezTo>
                <a:cubicBezTo>
                  <a:pt x="4819850" y="1667947"/>
                  <a:pt x="4818590" y="1669207"/>
                  <a:pt x="4817006" y="1669210"/>
                </a:cubicBezTo>
                <a:close/>
                <a:moveTo>
                  <a:pt x="4907557" y="1670080"/>
                </a:moveTo>
                <a:cubicBezTo>
                  <a:pt x="4905181" y="1669898"/>
                  <a:pt x="4903309" y="1667915"/>
                  <a:pt x="4903345" y="1665527"/>
                </a:cubicBezTo>
                <a:cubicBezTo>
                  <a:pt x="4903309" y="1663011"/>
                  <a:pt x="4905361" y="1660967"/>
                  <a:pt x="4907917" y="1660960"/>
                </a:cubicBezTo>
                <a:cubicBezTo>
                  <a:pt x="4910438" y="1660956"/>
                  <a:pt x="4912490" y="1662996"/>
                  <a:pt x="4912490" y="1665516"/>
                </a:cubicBezTo>
                <a:cubicBezTo>
                  <a:pt x="4912490" y="1665520"/>
                  <a:pt x="4912490" y="1665524"/>
                  <a:pt x="4912490" y="1665527"/>
                </a:cubicBezTo>
                <a:cubicBezTo>
                  <a:pt x="4912490" y="1668047"/>
                  <a:pt x="4910438" y="1670084"/>
                  <a:pt x="4907917" y="1670080"/>
                </a:cubicBezTo>
                <a:cubicBezTo>
                  <a:pt x="4907809" y="1670084"/>
                  <a:pt x="4907701" y="1670084"/>
                  <a:pt x="4907593" y="1670080"/>
                </a:cubicBezTo>
                <a:close/>
                <a:moveTo>
                  <a:pt x="4998973" y="1671133"/>
                </a:moveTo>
                <a:cubicBezTo>
                  <a:pt x="4995264" y="1671140"/>
                  <a:pt x="4992276" y="1668158"/>
                  <a:pt x="4992276" y="1664475"/>
                </a:cubicBezTo>
                <a:cubicBezTo>
                  <a:pt x="4992240" y="1660791"/>
                  <a:pt x="4995264" y="1657802"/>
                  <a:pt x="4998973" y="1657795"/>
                </a:cubicBezTo>
                <a:cubicBezTo>
                  <a:pt x="5002681" y="1657802"/>
                  <a:pt x="5005670" y="1660791"/>
                  <a:pt x="5005670" y="1664471"/>
                </a:cubicBezTo>
                <a:cubicBezTo>
                  <a:pt x="5005670" y="1664475"/>
                  <a:pt x="5005670" y="1664475"/>
                  <a:pt x="5005670" y="1664475"/>
                </a:cubicBezTo>
                <a:cubicBezTo>
                  <a:pt x="5005670" y="1668151"/>
                  <a:pt x="5002681" y="1671129"/>
                  <a:pt x="4998973" y="1671133"/>
                </a:cubicBezTo>
                <a:close/>
                <a:moveTo>
                  <a:pt x="5090208" y="1672371"/>
                </a:moveTo>
                <a:cubicBezTo>
                  <a:pt x="5085167" y="1672371"/>
                  <a:pt x="5081063" y="1668283"/>
                  <a:pt x="5081063" y="1663243"/>
                </a:cubicBezTo>
                <a:cubicBezTo>
                  <a:pt x="5081063" y="1663240"/>
                  <a:pt x="5081063" y="1663236"/>
                  <a:pt x="5081063" y="1663236"/>
                </a:cubicBezTo>
                <a:cubicBezTo>
                  <a:pt x="5081063" y="1658200"/>
                  <a:pt x="5085167" y="1654119"/>
                  <a:pt x="5090208" y="1654115"/>
                </a:cubicBezTo>
                <a:cubicBezTo>
                  <a:pt x="5095285" y="1654119"/>
                  <a:pt x="5099389" y="1658200"/>
                  <a:pt x="5099389" y="1663236"/>
                </a:cubicBezTo>
                <a:cubicBezTo>
                  <a:pt x="5099389" y="1668273"/>
                  <a:pt x="5095285" y="1672364"/>
                  <a:pt x="5090244" y="1672371"/>
                </a:cubicBezTo>
                <a:cubicBezTo>
                  <a:pt x="5090244" y="1672371"/>
                  <a:pt x="5090244" y="1672371"/>
                  <a:pt x="5090208" y="1672371"/>
                </a:cubicBezTo>
                <a:close/>
                <a:moveTo>
                  <a:pt x="5181299" y="1673427"/>
                </a:moveTo>
                <a:cubicBezTo>
                  <a:pt x="5175070" y="1673427"/>
                  <a:pt x="5169994" y="1668402"/>
                  <a:pt x="5169994" y="1662198"/>
                </a:cubicBezTo>
                <a:cubicBezTo>
                  <a:pt x="5169994" y="1655998"/>
                  <a:pt x="5175035" y="1650962"/>
                  <a:pt x="5181299" y="1650951"/>
                </a:cubicBezTo>
                <a:cubicBezTo>
                  <a:pt x="5187528" y="1650955"/>
                  <a:pt x="5192605" y="1655980"/>
                  <a:pt x="5192605" y="1662184"/>
                </a:cubicBezTo>
                <a:cubicBezTo>
                  <a:pt x="5192605" y="1662187"/>
                  <a:pt x="5192605" y="1662195"/>
                  <a:pt x="5192605" y="1662198"/>
                </a:cubicBezTo>
                <a:cubicBezTo>
                  <a:pt x="5192605" y="1668402"/>
                  <a:pt x="5187528" y="1673427"/>
                  <a:pt x="5181299" y="1673427"/>
                </a:cubicBezTo>
                <a:close/>
                <a:moveTo>
                  <a:pt x="5272391" y="1674483"/>
                </a:moveTo>
                <a:cubicBezTo>
                  <a:pt x="5264974" y="1674483"/>
                  <a:pt x="5258961" y="1668512"/>
                  <a:pt x="5258961" y="1661146"/>
                </a:cubicBezTo>
                <a:cubicBezTo>
                  <a:pt x="5258961" y="1653779"/>
                  <a:pt x="5264974" y="1647808"/>
                  <a:pt x="5272355" y="1647808"/>
                </a:cubicBezTo>
                <a:cubicBezTo>
                  <a:pt x="5272355" y="1647808"/>
                  <a:pt x="5272391" y="1647808"/>
                  <a:pt x="5272391" y="1647808"/>
                </a:cubicBezTo>
                <a:cubicBezTo>
                  <a:pt x="5279772" y="1647815"/>
                  <a:pt x="5285785" y="1653786"/>
                  <a:pt x="5285785" y="1661146"/>
                </a:cubicBezTo>
                <a:cubicBezTo>
                  <a:pt x="5285785" y="1668505"/>
                  <a:pt x="5279772" y="1674472"/>
                  <a:pt x="5272391" y="1674483"/>
                </a:cubicBezTo>
                <a:close/>
                <a:moveTo>
                  <a:pt x="5363446" y="1675536"/>
                </a:moveTo>
                <a:cubicBezTo>
                  <a:pt x="5354841" y="1675539"/>
                  <a:pt x="5347892" y="1668627"/>
                  <a:pt x="5347892" y="1660101"/>
                </a:cubicBezTo>
                <a:cubicBezTo>
                  <a:pt x="5347892" y="1660097"/>
                  <a:pt x="5347892" y="1660093"/>
                  <a:pt x="5347892" y="1660090"/>
                </a:cubicBezTo>
                <a:cubicBezTo>
                  <a:pt x="5347892" y="1651563"/>
                  <a:pt x="5354841" y="1644648"/>
                  <a:pt x="5363410" y="1644644"/>
                </a:cubicBezTo>
                <a:cubicBezTo>
                  <a:pt x="5363410" y="1644644"/>
                  <a:pt x="5363410" y="1644644"/>
                  <a:pt x="5363446" y="1644644"/>
                </a:cubicBezTo>
                <a:cubicBezTo>
                  <a:pt x="5372015" y="1644644"/>
                  <a:pt x="5378964" y="1651553"/>
                  <a:pt x="5378964" y="1660083"/>
                </a:cubicBezTo>
                <a:cubicBezTo>
                  <a:pt x="5378964" y="1660086"/>
                  <a:pt x="5378964" y="1660086"/>
                  <a:pt x="5378964" y="1660090"/>
                </a:cubicBezTo>
                <a:cubicBezTo>
                  <a:pt x="5378964" y="1668620"/>
                  <a:pt x="5372015" y="1675536"/>
                  <a:pt x="5363446" y="1675536"/>
                </a:cubicBezTo>
                <a:close/>
                <a:moveTo>
                  <a:pt x="5454501" y="1676574"/>
                </a:moveTo>
                <a:cubicBezTo>
                  <a:pt x="5444744" y="1676577"/>
                  <a:pt x="5436860" y="1668727"/>
                  <a:pt x="5436860" y="1659037"/>
                </a:cubicBezTo>
                <a:cubicBezTo>
                  <a:pt x="5436860" y="1649344"/>
                  <a:pt x="5444744" y="1641487"/>
                  <a:pt x="5454501" y="1641483"/>
                </a:cubicBezTo>
                <a:cubicBezTo>
                  <a:pt x="5464259" y="1641487"/>
                  <a:pt x="5472144" y="1649347"/>
                  <a:pt x="5472144" y="1659037"/>
                </a:cubicBezTo>
                <a:cubicBezTo>
                  <a:pt x="5472144" y="1668720"/>
                  <a:pt x="5464259" y="1676566"/>
                  <a:pt x="5454501" y="1676574"/>
                </a:cubicBezTo>
                <a:close/>
                <a:moveTo>
                  <a:pt x="5545593" y="1677626"/>
                </a:moveTo>
                <a:cubicBezTo>
                  <a:pt x="5534647" y="1677633"/>
                  <a:pt x="5525826" y="1668838"/>
                  <a:pt x="5525791" y="1657985"/>
                </a:cubicBezTo>
                <a:cubicBezTo>
                  <a:pt x="5525791" y="1657985"/>
                  <a:pt x="5525791" y="1657981"/>
                  <a:pt x="5525791" y="1657981"/>
                </a:cubicBezTo>
                <a:cubicBezTo>
                  <a:pt x="5525791" y="1647128"/>
                  <a:pt x="5534647" y="1638326"/>
                  <a:pt x="5545557" y="1638319"/>
                </a:cubicBezTo>
                <a:cubicBezTo>
                  <a:pt x="5545557" y="1638319"/>
                  <a:pt x="5545593" y="1638319"/>
                  <a:pt x="5545593" y="1638319"/>
                </a:cubicBezTo>
                <a:cubicBezTo>
                  <a:pt x="5556502" y="1638322"/>
                  <a:pt x="5565360" y="1647125"/>
                  <a:pt x="5565360" y="1657978"/>
                </a:cubicBezTo>
                <a:cubicBezTo>
                  <a:pt x="5565360" y="1657978"/>
                  <a:pt x="5565360" y="1657981"/>
                  <a:pt x="5565360" y="1657981"/>
                </a:cubicBezTo>
                <a:cubicBezTo>
                  <a:pt x="5565323" y="1668831"/>
                  <a:pt x="5556502" y="1677622"/>
                  <a:pt x="5545593" y="1677626"/>
                </a:cubicBezTo>
                <a:close/>
                <a:moveTo>
                  <a:pt x="5636648" y="1678682"/>
                </a:moveTo>
                <a:cubicBezTo>
                  <a:pt x="5624551" y="1678678"/>
                  <a:pt x="5614758" y="1668942"/>
                  <a:pt x="5614758" y="1656929"/>
                </a:cubicBezTo>
                <a:cubicBezTo>
                  <a:pt x="5614758" y="1644916"/>
                  <a:pt x="5624551" y="1635176"/>
                  <a:pt x="5636648" y="1635172"/>
                </a:cubicBezTo>
                <a:cubicBezTo>
                  <a:pt x="5648710" y="1635165"/>
                  <a:pt x="5658539" y="1644902"/>
                  <a:pt x="5658539" y="1656918"/>
                </a:cubicBezTo>
                <a:cubicBezTo>
                  <a:pt x="5658539" y="1656922"/>
                  <a:pt x="5658539" y="1656925"/>
                  <a:pt x="5658539" y="1656929"/>
                </a:cubicBezTo>
                <a:cubicBezTo>
                  <a:pt x="5658539" y="1668946"/>
                  <a:pt x="5648746" y="1678682"/>
                  <a:pt x="5636648" y="1678682"/>
                </a:cubicBezTo>
                <a:close/>
                <a:moveTo>
                  <a:pt x="5727884" y="1679920"/>
                </a:moveTo>
                <a:cubicBezTo>
                  <a:pt x="5714454" y="1679931"/>
                  <a:pt x="5703545" y="1669096"/>
                  <a:pt x="5703545" y="1655723"/>
                </a:cubicBezTo>
                <a:cubicBezTo>
                  <a:pt x="5703545" y="1655719"/>
                  <a:pt x="5703545" y="1655712"/>
                  <a:pt x="5703545" y="1655705"/>
                </a:cubicBezTo>
                <a:cubicBezTo>
                  <a:pt x="5703545" y="1642332"/>
                  <a:pt x="5714418" y="1631493"/>
                  <a:pt x="5727884" y="1631493"/>
                </a:cubicBezTo>
                <a:cubicBezTo>
                  <a:pt x="5741350" y="1631493"/>
                  <a:pt x="5752259" y="1642335"/>
                  <a:pt x="5752259" y="1655705"/>
                </a:cubicBezTo>
                <a:cubicBezTo>
                  <a:pt x="5752259" y="1669078"/>
                  <a:pt x="5741350" y="1679920"/>
                  <a:pt x="5727884" y="1679920"/>
                </a:cubicBezTo>
                <a:close/>
                <a:moveTo>
                  <a:pt x="5818975" y="1680976"/>
                </a:moveTo>
                <a:cubicBezTo>
                  <a:pt x="5804321" y="1680976"/>
                  <a:pt x="5792476" y="1669193"/>
                  <a:pt x="5792476" y="1654656"/>
                </a:cubicBezTo>
                <a:cubicBezTo>
                  <a:pt x="5792476" y="1654656"/>
                  <a:pt x="5792476" y="1654652"/>
                  <a:pt x="5792476" y="1654652"/>
                </a:cubicBezTo>
                <a:cubicBezTo>
                  <a:pt x="5792476" y="1640116"/>
                  <a:pt x="5804321" y="1628332"/>
                  <a:pt x="5818939" y="1628328"/>
                </a:cubicBezTo>
                <a:cubicBezTo>
                  <a:pt x="5818939" y="1628328"/>
                  <a:pt x="5818939" y="1628328"/>
                  <a:pt x="5818975" y="1628328"/>
                </a:cubicBezTo>
                <a:cubicBezTo>
                  <a:pt x="5833593" y="1628328"/>
                  <a:pt x="5845438" y="1640112"/>
                  <a:pt x="5845438" y="1654649"/>
                </a:cubicBezTo>
                <a:cubicBezTo>
                  <a:pt x="5845438" y="1654649"/>
                  <a:pt x="5845438" y="1654652"/>
                  <a:pt x="5845438" y="1654652"/>
                </a:cubicBezTo>
                <a:cubicBezTo>
                  <a:pt x="5845438" y="1669189"/>
                  <a:pt x="5833593" y="1680973"/>
                  <a:pt x="5818975" y="1680976"/>
                </a:cubicBezTo>
                <a:close/>
                <a:moveTo>
                  <a:pt x="5910031" y="1682011"/>
                </a:moveTo>
                <a:cubicBezTo>
                  <a:pt x="5894261" y="1682015"/>
                  <a:pt x="5881443" y="1669293"/>
                  <a:pt x="5881443" y="1653596"/>
                </a:cubicBezTo>
                <a:cubicBezTo>
                  <a:pt x="5881443" y="1637900"/>
                  <a:pt x="5894224" y="1625171"/>
                  <a:pt x="5910031" y="1625168"/>
                </a:cubicBezTo>
                <a:cubicBezTo>
                  <a:pt x="5925837" y="1625164"/>
                  <a:pt x="5938618" y="1637889"/>
                  <a:pt x="5938618" y="1653586"/>
                </a:cubicBezTo>
                <a:cubicBezTo>
                  <a:pt x="5938618" y="1653589"/>
                  <a:pt x="5938618" y="1653593"/>
                  <a:pt x="5938618" y="1653596"/>
                </a:cubicBezTo>
                <a:cubicBezTo>
                  <a:pt x="5938618" y="1669293"/>
                  <a:pt x="5925837" y="1682015"/>
                  <a:pt x="5910031" y="1682011"/>
                </a:cubicBezTo>
                <a:close/>
                <a:moveTo>
                  <a:pt x="6001122" y="1683067"/>
                </a:moveTo>
                <a:cubicBezTo>
                  <a:pt x="5984164" y="1683071"/>
                  <a:pt x="5970410" y="1669404"/>
                  <a:pt x="5970374" y="1652544"/>
                </a:cubicBezTo>
                <a:cubicBezTo>
                  <a:pt x="5970374" y="1635681"/>
                  <a:pt x="5984128" y="1622007"/>
                  <a:pt x="6001086" y="1622003"/>
                </a:cubicBezTo>
                <a:cubicBezTo>
                  <a:pt x="6001086" y="1622003"/>
                  <a:pt x="6001086" y="1622003"/>
                  <a:pt x="6001122" y="1622003"/>
                </a:cubicBezTo>
                <a:cubicBezTo>
                  <a:pt x="6018080" y="1622010"/>
                  <a:pt x="6031798" y="1635681"/>
                  <a:pt x="6031798" y="1652544"/>
                </a:cubicBezTo>
                <a:cubicBezTo>
                  <a:pt x="6031798" y="1669397"/>
                  <a:pt x="6018044" y="1683060"/>
                  <a:pt x="6001122" y="1683067"/>
                </a:cubicBezTo>
                <a:close/>
                <a:moveTo>
                  <a:pt x="6092177" y="1684119"/>
                </a:moveTo>
                <a:cubicBezTo>
                  <a:pt x="6074031" y="1684116"/>
                  <a:pt x="6059341" y="1669508"/>
                  <a:pt x="6059341" y="1651488"/>
                </a:cubicBezTo>
                <a:cubicBezTo>
                  <a:pt x="6059341" y="1633469"/>
                  <a:pt x="6074031" y="1618864"/>
                  <a:pt x="6092177" y="1618860"/>
                </a:cubicBezTo>
                <a:cubicBezTo>
                  <a:pt x="6110288" y="1618853"/>
                  <a:pt x="6125013" y="1633461"/>
                  <a:pt x="6125013" y="1651484"/>
                </a:cubicBezTo>
                <a:cubicBezTo>
                  <a:pt x="6125013" y="1651488"/>
                  <a:pt x="6125013" y="1651488"/>
                  <a:pt x="6125013" y="1651488"/>
                </a:cubicBezTo>
                <a:cubicBezTo>
                  <a:pt x="6125013" y="1669515"/>
                  <a:pt x="6110288" y="1684123"/>
                  <a:pt x="6092177" y="1684119"/>
                </a:cubicBezTo>
                <a:close/>
                <a:moveTo>
                  <a:pt x="6183233" y="1685175"/>
                </a:moveTo>
                <a:cubicBezTo>
                  <a:pt x="6163934" y="1685172"/>
                  <a:pt x="6148308" y="1669622"/>
                  <a:pt x="6148308" y="1650436"/>
                </a:cubicBezTo>
                <a:cubicBezTo>
                  <a:pt x="6148308" y="1631249"/>
                  <a:pt x="6163934" y="1615700"/>
                  <a:pt x="6183233" y="1615696"/>
                </a:cubicBezTo>
                <a:cubicBezTo>
                  <a:pt x="6202531" y="1615700"/>
                  <a:pt x="6218193" y="1631249"/>
                  <a:pt x="6218193" y="1650436"/>
                </a:cubicBezTo>
                <a:cubicBezTo>
                  <a:pt x="6218193" y="1669619"/>
                  <a:pt x="6202531" y="1685172"/>
                  <a:pt x="6183233" y="1685175"/>
                </a:cubicBezTo>
                <a:close/>
                <a:moveTo>
                  <a:pt x="6274324" y="1686228"/>
                </a:moveTo>
                <a:cubicBezTo>
                  <a:pt x="6253838" y="1686228"/>
                  <a:pt x="6237239" y="1669733"/>
                  <a:pt x="6237239" y="1649380"/>
                </a:cubicBezTo>
                <a:cubicBezTo>
                  <a:pt x="6237239" y="1629030"/>
                  <a:pt x="6253838" y="1612535"/>
                  <a:pt x="6274324" y="1612532"/>
                </a:cubicBezTo>
                <a:cubicBezTo>
                  <a:pt x="6294774" y="1612535"/>
                  <a:pt x="6311373" y="1629030"/>
                  <a:pt x="6311373" y="1649380"/>
                </a:cubicBezTo>
                <a:cubicBezTo>
                  <a:pt x="6311373" y="1669733"/>
                  <a:pt x="6294774" y="1686228"/>
                  <a:pt x="6274324" y="1686228"/>
                </a:cubicBezTo>
                <a:close/>
                <a:moveTo>
                  <a:pt x="6365380" y="1687284"/>
                </a:moveTo>
                <a:cubicBezTo>
                  <a:pt x="6343741" y="1687284"/>
                  <a:pt x="6326206" y="1669844"/>
                  <a:pt x="6326206" y="1648331"/>
                </a:cubicBezTo>
                <a:cubicBezTo>
                  <a:pt x="6326206" y="1648331"/>
                  <a:pt x="6326206" y="1648327"/>
                  <a:pt x="6326206" y="1648327"/>
                </a:cubicBezTo>
                <a:cubicBezTo>
                  <a:pt x="6326206" y="1626814"/>
                  <a:pt x="6343741" y="1609371"/>
                  <a:pt x="6365380" y="1609371"/>
                </a:cubicBezTo>
                <a:cubicBezTo>
                  <a:pt x="6387018" y="1609378"/>
                  <a:pt x="6404553" y="1626818"/>
                  <a:pt x="6404553" y="1648327"/>
                </a:cubicBezTo>
                <a:cubicBezTo>
                  <a:pt x="6404553" y="1669837"/>
                  <a:pt x="6387018" y="1687273"/>
                  <a:pt x="6365380" y="1687284"/>
                </a:cubicBezTo>
                <a:close/>
                <a:moveTo>
                  <a:pt x="6456651" y="1688504"/>
                </a:moveTo>
                <a:cubicBezTo>
                  <a:pt x="6433644" y="1688508"/>
                  <a:pt x="6414994" y="1669973"/>
                  <a:pt x="6414994" y="1647107"/>
                </a:cubicBezTo>
                <a:cubicBezTo>
                  <a:pt x="6414958" y="1624237"/>
                  <a:pt x="6433608" y="1605691"/>
                  <a:pt x="6456615" y="1605688"/>
                </a:cubicBezTo>
                <a:cubicBezTo>
                  <a:pt x="6456615" y="1605688"/>
                  <a:pt x="6456615" y="1605688"/>
                  <a:pt x="6456651" y="1605688"/>
                </a:cubicBezTo>
                <a:cubicBezTo>
                  <a:pt x="6479622" y="1605695"/>
                  <a:pt x="6498272" y="1624237"/>
                  <a:pt x="6498272" y="1647107"/>
                </a:cubicBezTo>
                <a:cubicBezTo>
                  <a:pt x="6498272" y="1669966"/>
                  <a:pt x="6479622" y="1688497"/>
                  <a:pt x="6456651" y="1688504"/>
                </a:cubicBezTo>
                <a:close/>
                <a:moveTo>
                  <a:pt x="7588164" y="1693036"/>
                </a:moveTo>
                <a:cubicBezTo>
                  <a:pt x="7590180" y="1690290"/>
                  <a:pt x="7592485" y="1687728"/>
                  <a:pt x="7594969" y="1685379"/>
                </a:cubicBezTo>
                <a:cubicBezTo>
                  <a:pt x="7594681" y="1685140"/>
                  <a:pt x="7594393" y="1684900"/>
                  <a:pt x="7594105" y="1684656"/>
                </a:cubicBezTo>
                <a:cubicBezTo>
                  <a:pt x="7591585" y="1686865"/>
                  <a:pt x="7588920" y="1688880"/>
                  <a:pt x="7586076" y="1690688"/>
                </a:cubicBezTo>
                <a:cubicBezTo>
                  <a:pt x="7586796" y="1691450"/>
                  <a:pt x="7587480" y="1692234"/>
                  <a:pt x="7588164" y="1693036"/>
                </a:cubicBezTo>
                <a:close/>
                <a:moveTo>
                  <a:pt x="7497145" y="1697625"/>
                </a:moveTo>
                <a:cubicBezTo>
                  <a:pt x="7499953" y="1693437"/>
                  <a:pt x="7503374" y="1689650"/>
                  <a:pt x="7507226" y="1686360"/>
                </a:cubicBezTo>
                <a:cubicBezTo>
                  <a:pt x="7505822" y="1685222"/>
                  <a:pt x="7504454" y="1684033"/>
                  <a:pt x="7503158" y="1682788"/>
                </a:cubicBezTo>
                <a:cubicBezTo>
                  <a:pt x="7499629" y="1686049"/>
                  <a:pt x="7495777" y="1688916"/>
                  <a:pt x="7491636" y="1691336"/>
                </a:cubicBezTo>
                <a:cubicBezTo>
                  <a:pt x="7493617" y="1693287"/>
                  <a:pt x="7495453" y="1695391"/>
                  <a:pt x="7497145" y="1697625"/>
                </a:cubicBezTo>
                <a:close/>
                <a:moveTo>
                  <a:pt x="7405838" y="1703027"/>
                </a:moveTo>
                <a:cubicBezTo>
                  <a:pt x="7409330" y="1696963"/>
                  <a:pt x="7413975" y="1691633"/>
                  <a:pt x="7419519" y="1687319"/>
                </a:cubicBezTo>
                <a:cubicBezTo>
                  <a:pt x="7416891" y="1685365"/>
                  <a:pt x="7414406" y="1683210"/>
                  <a:pt x="7412102" y="1680883"/>
                </a:cubicBezTo>
                <a:cubicBezTo>
                  <a:pt x="7407494" y="1685447"/>
                  <a:pt x="7402201" y="1689277"/>
                  <a:pt x="7396440" y="1692241"/>
                </a:cubicBezTo>
                <a:cubicBezTo>
                  <a:pt x="7400041" y="1695388"/>
                  <a:pt x="7403209" y="1699017"/>
                  <a:pt x="7405838" y="1703027"/>
                </a:cubicBezTo>
                <a:close/>
                <a:moveTo>
                  <a:pt x="7315034" y="1708650"/>
                </a:moveTo>
                <a:cubicBezTo>
                  <a:pt x="7318995" y="1700589"/>
                  <a:pt x="7324936" y="1693680"/>
                  <a:pt x="7332388" y="1688597"/>
                </a:cubicBezTo>
                <a:cubicBezTo>
                  <a:pt x="7328212" y="1685830"/>
                  <a:pt x="7324395" y="1682584"/>
                  <a:pt x="7321011" y="1678922"/>
                </a:cubicBezTo>
                <a:cubicBezTo>
                  <a:pt x="7315466" y="1684803"/>
                  <a:pt x="7308805" y="1689524"/>
                  <a:pt x="7301425" y="1692814"/>
                </a:cubicBezTo>
                <a:cubicBezTo>
                  <a:pt x="7307041" y="1697081"/>
                  <a:pt x="7311686" y="1702475"/>
                  <a:pt x="7315034" y="1708650"/>
                </a:cubicBezTo>
                <a:close/>
                <a:moveTo>
                  <a:pt x="7224087" y="1714807"/>
                </a:moveTo>
                <a:cubicBezTo>
                  <a:pt x="7228083" y="1704279"/>
                  <a:pt x="7235572" y="1695406"/>
                  <a:pt x="7245294" y="1689632"/>
                </a:cubicBezTo>
                <a:cubicBezTo>
                  <a:pt x="7239497" y="1686217"/>
                  <a:pt x="7234348" y="1681879"/>
                  <a:pt x="7229992" y="1676796"/>
                </a:cubicBezTo>
                <a:cubicBezTo>
                  <a:pt x="7223547" y="1684245"/>
                  <a:pt x="7215301" y="1689958"/>
                  <a:pt x="7206012" y="1693405"/>
                </a:cubicBezTo>
                <a:cubicBezTo>
                  <a:pt x="7214042" y="1698588"/>
                  <a:pt x="7220342" y="1706044"/>
                  <a:pt x="7224087" y="1714807"/>
                </a:cubicBezTo>
                <a:close/>
                <a:moveTo>
                  <a:pt x="7133139" y="1722689"/>
                </a:moveTo>
                <a:cubicBezTo>
                  <a:pt x="7136380" y="1708772"/>
                  <a:pt x="7145705" y="1697031"/>
                  <a:pt x="7158595" y="1690688"/>
                </a:cubicBezTo>
                <a:cubicBezTo>
                  <a:pt x="7150926" y="1686797"/>
                  <a:pt x="7144193" y="1681284"/>
                  <a:pt x="7138900" y="1674537"/>
                </a:cubicBezTo>
                <a:cubicBezTo>
                  <a:pt x="7131483" y="1683894"/>
                  <a:pt x="7121258" y="1690673"/>
                  <a:pt x="7109737" y="1693906"/>
                </a:cubicBezTo>
                <a:cubicBezTo>
                  <a:pt x="7121258" y="1699780"/>
                  <a:pt x="7129755" y="1710236"/>
                  <a:pt x="7133139" y="1722689"/>
                </a:cubicBezTo>
                <a:close/>
                <a:moveTo>
                  <a:pt x="4995696" y="1757464"/>
                </a:moveTo>
                <a:cubicBezTo>
                  <a:pt x="4995661" y="1757461"/>
                  <a:pt x="4995624" y="1757454"/>
                  <a:pt x="4995624" y="1757447"/>
                </a:cubicBezTo>
                <a:cubicBezTo>
                  <a:pt x="4995624" y="1757439"/>
                  <a:pt x="4995588" y="1757432"/>
                  <a:pt x="4995588" y="1757429"/>
                </a:cubicBezTo>
                <a:cubicBezTo>
                  <a:pt x="4995588" y="1757421"/>
                  <a:pt x="4995588" y="1757414"/>
                  <a:pt x="4995588" y="1757407"/>
                </a:cubicBezTo>
                <a:cubicBezTo>
                  <a:pt x="4995588" y="1757404"/>
                  <a:pt x="4995552" y="1757396"/>
                  <a:pt x="4995552" y="1757389"/>
                </a:cubicBezTo>
                <a:cubicBezTo>
                  <a:pt x="4995552" y="1757386"/>
                  <a:pt x="4995552" y="1757379"/>
                  <a:pt x="4995552" y="1757371"/>
                </a:cubicBezTo>
                <a:cubicBezTo>
                  <a:pt x="4995552" y="1757364"/>
                  <a:pt x="4995516" y="1757361"/>
                  <a:pt x="4995516" y="1757353"/>
                </a:cubicBezTo>
                <a:cubicBezTo>
                  <a:pt x="4995516" y="1757346"/>
                  <a:pt x="4995516" y="1757339"/>
                  <a:pt x="4995516" y="1757336"/>
                </a:cubicBezTo>
                <a:cubicBezTo>
                  <a:pt x="4995480" y="1757328"/>
                  <a:pt x="4995480" y="1757321"/>
                  <a:pt x="4995480" y="1757318"/>
                </a:cubicBezTo>
                <a:cubicBezTo>
                  <a:pt x="4995480" y="1757311"/>
                  <a:pt x="4995480" y="1757303"/>
                  <a:pt x="4995480" y="1757296"/>
                </a:cubicBezTo>
                <a:cubicBezTo>
                  <a:pt x="4995444" y="1757282"/>
                  <a:pt x="4995444" y="1757264"/>
                  <a:pt x="4995444" y="1757242"/>
                </a:cubicBezTo>
                <a:cubicBezTo>
                  <a:pt x="4995444" y="1757239"/>
                  <a:pt x="4995444" y="1757232"/>
                  <a:pt x="4995444" y="1757225"/>
                </a:cubicBezTo>
                <a:cubicBezTo>
                  <a:pt x="4995444" y="1757207"/>
                  <a:pt x="4995444" y="1757189"/>
                  <a:pt x="4995444" y="1757171"/>
                </a:cubicBezTo>
                <a:cubicBezTo>
                  <a:pt x="4995408" y="1757153"/>
                  <a:pt x="4995408" y="1757135"/>
                  <a:pt x="4995408" y="1757114"/>
                </a:cubicBezTo>
                <a:cubicBezTo>
                  <a:pt x="4995408" y="1757110"/>
                  <a:pt x="4995408" y="1757103"/>
                  <a:pt x="4995408" y="1757096"/>
                </a:cubicBezTo>
                <a:cubicBezTo>
                  <a:pt x="4995408" y="1757078"/>
                  <a:pt x="4995408" y="1757056"/>
                  <a:pt x="4995444" y="1757038"/>
                </a:cubicBezTo>
                <a:cubicBezTo>
                  <a:pt x="4995444" y="1757021"/>
                  <a:pt x="4995444" y="1757003"/>
                  <a:pt x="4995444" y="1756985"/>
                </a:cubicBezTo>
                <a:cubicBezTo>
                  <a:pt x="4995444" y="1756978"/>
                  <a:pt x="4995444" y="1756974"/>
                  <a:pt x="4995444" y="1756967"/>
                </a:cubicBezTo>
                <a:cubicBezTo>
                  <a:pt x="4995444" y="1756960"/>
                  <a:pt x="4995444" y="1756956"/>
                  <a:pt x="4995480" y="1756949"/>
                </a:cubicBezTo>
                <a:cubicBezTo>
                  <a:pt x="4995480" y="1756928"/>
                  <a:pt x="4995480" y="1756910"/>
                  <a:pt x="4995516" y="1756892"/>
                </a:cubicBezTo>
                <a:cubicBezTo>
                  <a:pt x="4995516" y="1756885"/>
                  <a:pt x="4995516" y="1756877"/>
                  <a:pt x="4995516" y="1756874"/>
                </a:cubicBezTo>
                <a:cubicBezTo>
                  <a:pt x="4995516" y="1756867"/>
                  <a:pt x="4995516" y="1756860"/>
                  <a:pt x="4995552" y="1756852"/>
                </a:cubicBezTo>
                <a:cubicBezTo>
                  <a:pt x="4995552" y="1756849"/>
                  <a:pt x="4995552" y="1756842"/>
                  <a:pt x="4995552" y="1756834"/>
                </a:cubicBezTo>
                <a:cubicBezTo>
                  <a:pt x="4995552" y="1756834"/>
                  <a:pt x="4995588" y="1756834"/>
                  <a:pt x="4995588" y="1756834"/>
                </a:cubicBezTo>
                <a:cubicBezTo>
                  <a:pt x="4995588" y="1756831"/>
                  <a:pt x="4995588" y="1756824"/>
                  <a:pt x="4995588" y="1756817"/>
                </a:cubicBezTo>
                <a:cubicBezTo>
                  <a:pt x="4995624" y="1756809"/>
                  <a:pt x="4995661" y="1756802"/>
                  <a:pt x="4995661" y="1756799"/>
                </a:cubicBezTo>
                <a:cubicBezTo>
                  <a:pt x="4995661" y="1756791"/>
                  <a:pt x="4995696" y="1756788"/>
                  <a:pt x="4995696" y="1756781"/>
                </a:cubicBezTo>
                <a:cubicBezTo>
                  <a:pt x="4995696" y="1756777"/>
                  <a:pt x="4995733" y="1756777"/>
                  <a:pt x="4995768" y="1756781"/>
                </a:cubicBezTo>
                <a:cubicBezTo>
                  <a:pt x="4995768" y="1756770"/>
                  <a:pt x="4995804" y="1756766"/>
                  <a:pt x="4995840" y="1756763"/>
                </a:cubicBezTo>
                <a:cubicBezTo>
                  <a:pt x="4995840" y="1756766"/>
                  <a:pt x="4995876" y="1756770"/>
                  <a:pt x="4995912" y="1756781"/>
                </a:cubicBezTo>
                <a:cubicBezTo>
                  <a:pt x="4995948" y="1756784"/>
                  <a:pt x="4995984" y="1756791"/>
                  <a:pt x="4995984" y="1756799"/>
                </a:cubicBezTo>
                <a:cubicBezTo>
                  <a:pt x="4995984" y="1756799"/>
                  <a:pt x="4996020" y="1756799"/>
                  <a:pt x="4996020" y="1756799"/>
                </a:cubicBezTo>
                <a:cubicBezTo>
                  <a:pt x="4996020" y="1756809"/>
                  <a:pt x="4996056" y="1756820"/>
                  <a:pt x="4996092" y="1756834"/>
                </a:cubicBezTo>
                <a:cubicBezTo>
                  <a:pt x="4996092" y="1756842"/>
                  <a:pt x="4996129" y="1756849"/>
                  <a:pt x="4996129" y="1756852"/>
                </a:cubicBezTo>
                <a:cubicBezTo>
                  <a:pt x="4996129" y="1756860"/>
                  <a:pt x="4996129" y="1756867"/>
                  <a:pt x="4996129" y="1756870"/>
                </a:cubicBezTo>
                <a:cubicBezTo>
                  <a:pt x="4996164" y="1756888"/>
                  <a:pt x="4996164" y="1756910"/>
                  <a:pt x="4996164" y="1756928"/>
                </a:cubicBezTo>
                <a:cubicBezTo>
                  <a:pt x="4996164" y="1756935"/>
                  <a:pt x="4996201" y="1756942"/>
                  <a:pt x="4996201" y="1756945"/>
                </a:cubicBezTo>
                <a:cubicBezTo>
                  <a:pt x="4996201" y="1756953"/>
                  <a:pt x="4996201" y="1756960"/>
                  <a:pt x="4996201" y="1756967"/>
                </a:cubicBezTo>
                <a:cubicBezTo>
                  <a:pt x="4996201" y="1756985"/>
                  <a:pt x="4996201" y="1757003"/>
                  <a:pt x="4996201" y="1757024"/>
                </a:cubicBezTo>
                <a:cubicBezTo>
                  <a:pt x="4996236" y="1757042"/>
                  <a:pt x="4996236" y="1757060"/>
                  <a:pt x="4996236" y="1757078"/>
                </a:cubicBezTo>
                <a:cubicBezTo>
                  <a:pt x="4996236" y="1757081"/>
                  <a:pt x="4996236" y="1757089"/>
                  <a:pt x="4996236" y="1757096"/>
                </a:cubicBezTo>
                <a:cubicBezTo>
                  <a:pt x="4996236" y="1757103"/>
                  <a:pt x="4996236" y="1757106"/>
                  <a:pt x="4996236" y="1757114"/>
                </a:cubicBezTo>
                <a:cubicBezTo>
                  <a:pt x="4996236" y="1757124"/>
                  <a:pt x="4996236" y="1757139"/>
                  <a:pt x="4996236" y="1757149"/>
                </a:cubicBezTo>
                <a:cubicBezTo>
                  <a:pt x="4996236" y="1757167"/>
                  <a:pt x="4996236" y="1757185"/>
                  <a:pt x="4996236" y="1757203"/>
                </a:cubicBezTo>
                <a:cubicBezTo>
                  <a:pt x="4996236" y="1757210"/>
                  <a:pt x="4996201" y="1757214"/>
                  <a:pt x="4996201" y="1757221"/>
                </a:cubicBezTo>
                <a:cubicBezTo>
                  <a:pt x="4996201" y="1757239"/>
                  <a:pt x="4996201" y="1757257"/>
                  <a:pt x="4996201" y="1757275"/>
                </a:cubicBezTo>
                <a:cubicBezTo>
                  <a:pt x="4996201" y="1757282"/>
                  <a:pt x="4996201" y="1757289"/>
                  <a:pt x="4996201" y="1757293"/>
                </a:cubicBezTo>
                <a:cubicBezTo>
                  <a:pt x="4996201" y="1757300"/>
                  <a:pt x="4996164" y="1757307"/>
                  <a:pt x="4996164" y="1757311"/>
                </a:cubicBezTo>
                <a:cubicBezTo>
                  <a:pt x="4996164" y="1757318"/>
                  <a:pt x="4996164" y="1757325"/>
                  <a:pt x="4996164" y="1757332"/>
                </a:cubicBezTo>
                <a:cubicBezTo>
                  <a:pt x="4996164" y="1757336"/>
                  <a:pt x="4996129" y="1757343"/>
                  <a:pt x="4996129" y="1757350"/>
                </a:cubicBezTo>
                <a:cubicBezTo>
                  <a:pt x="4996129" y="1757353"/>
                  <a:pt x="4996129" y="1757361"/>
                  <a:pt x="4996129" y="1757368"/>
                </a:cubicBezTo>
                <a:cubicBezTo>
                  <a:pt x="4996129" y="1757375"/>
                  <a:pt x="4996092" y="1757379"/>
                  <a:pt x="4996092" y="1757386"/>
                </a:cubicBezTo>
                <a:cubicBezTo>
                  <a:pt x="4996092" y="1757400"/>
                  <a:pt x="4996056" y="1757414"/>
                  <a:pt x="4996020" y="1757421"/>
                </a:cubicBezTo>
                <a:cubicBezTo>
                  <a:pt x="4996020" y="1757429"/>
                  <a:pt x="4996020" y="1757436"/>
                  <a:pt x="4996020" y="1757439"/>
                </a:cubicBezTo>
                <a:cubicBezTo>
                  <a:pt x="4995984" y="1757450"/>
                  <a:pt x="4995948" y="1757454"/>
                  <a:pt x="4995948" y="1757461"/>
                </a:cubicBezTo>
                <a:cubicBezTo>
                  <a:pt x="4995948" y="1757457"/>
                  <a:pt x="4995912" y="1757457"/>
                  <a:pt x="4995912" y="1757461"/>
                </a:cubicBezTo>
                <a:cubicBezTo>
                  <a:pt x="4995912" y="1757461"/>
                  <a:pt x="4995876" y="1757461"/>
                  <a:pt x="4995840" y="1757461"/>
                </a:cubicBezTo>
                <a:cubicBezTo>
                  <a:pt x="4995804" y="1757461"/>
                  <a:pt x="4995804" y="1757461"/>
                  <a:pt x="4995804" y="1757461"/>
                </a:cubicBezTo>
                <a:cubicBezTo>
                  <a:pt x="4995768" y="1757461"/>
                  <a:pt x="4995733" y="1757461"/>
                  <a:pt x="4995733" y="1757461"/>
                </a:cubicBezTo>
                <a:cubicBezTo>
                  <a:pt x="4995733" y="1757457"/>
                  <a:pt x="4995696" y="1757457"/>
                  <a:pt x="4995696" y="1757461"/>
                </a:cubicBezTo>
                <a:close/>
                <a:moveTo>
                  <a:pt x="5085960" y="1757651"/>
                </a:moveTo>
                <a:cubicBezTo>
                  <a:pt x="5085564" y="1757622"/>
                  <a:pt x="5085276" y="1757314"/>
                  <a:pt x="5085276" y="1756949"/>
                </a:cubicBezTo>
                <a:cubicBezTo>
                  <a:pt x="5085276" y="1756566"/>
                  <a:pt x="5085599" y="1756255"/>
                  <a:pt x="5085995" y="1756244"/>
                </a:cubicBezTo>
                <a:cubicBezTo>
                  <a:pt x="5085995" y="1756244"/>
                  <a:pt x="5085995" y="1756244"/>
                  <a:pt x="5086032" y="1756244"/>
                </a:cubicBezTo>
                <a:cubicBezTo>
                  <a:pt x="5086032" y="1756244"/>
                  <a:pt x="5086032" y="1756244"/>
                  <a:pt x="5086067" y="1756244"/>
                </a:cubicBezTo>
                <a:cubicBezTo>
                  <a:pt x="5086067" y="1756244"/>
                  <a:pt x="5086067" y="1756244"/>
                  <a:pt x="5086104" y="1756244"/>
                </a:cubicBezTo>
                <a:cubicBezTo>
                  <a:pt x="5086104" y="1756251"/>
                  <a:pt x="5086104" y="1756258"/>
                  <a:pt x="5086104" y="1756262"/>
                </a:cubicBezTo>
                <a:cubicBezTo>
                  <a:pt x="5086104" y="1756262"/>
                  <a:pt x="5086140" y="1756262"/>
                  <a:pt x="5086140" y="1756262"/>
                </a:cubicBezTo>
                <a:cubicBezTo>
                  <a:pt x="5086140" y="1756262"/>
                  <a:pt x="5086176" y="1756262"/>
                  <a:pt x="5086176" y="1756262"/>
                </a:cubicBezTo>
                <a:cubicBezTo>
                  <a:pt x="5086176" y="1756269"/>
                  <a:pt x="5086176" y="1756276"/>
                  <a:pt x="5086176" y="1756283"/>
                </a:cubicBezTo>
                <a:cubicBezTo>
                  <a:pt x="5086176" y="1756283"/>
                  <a:pt x="5086212" y="1756283"/>
                  <a:pt x="5086212" y="1756283"/>
                </a:cubicBezTo>
                <a:cubicBezTo>
                  <a:pt x="5086212" y="1756283"/>
                  <a:pt x="5086248" y="1756283"/>
                  <a:pt x="5086248" y="1756283"/>
                </a:cubicBezTo>
                <a:cubicBezTo>
                  <a:pt x="5086248" y="1756287"/>
                  <a:pt x="5086248" y="1756294"/>
                  <a:pt x="5086248" y="1756301"/>
                </a:cubicBezTo>
                <a:cubicBezTo>
                  <a:pt x="5086248" y="1756301"/>
                  <a:pt x="5086284" y="1756301"/>
                  <a:pt x="5086284" y="1756301"/>
                </a:cubicBezTo>
                <a:cubicBezTo>
                  <a:pt x="5086284" y="1756305"/>
                  <a:pt x="5086284" y="1756312"/>
                  <a:pt x="5086284" y="1756319"/>
                </a:cubicBezTo>
                <a:cubicBezTo>
                  <a:pt x="5086284" y="1756319"/>
                  <a:pt x="5086320" y="1756319"/>
                  <a:pt x="5086320" y="1756319"/>
                </a:cubicBezTo>
                <a:cubicBezTo>
                  <a:pt x="5086320" y="1756326"/>
                  <a:pt x="5086320" y="1756330"/>
                  <a:pt x="5086320" y="1756337"/>
                </a:cubicBezTo>
                <a:cubicBezTo>
                  <a:pt x="5086356" y="1756337"/>
                  <a:pt x="5086356" y="1756337"/>
                  <a:pt x="5086356" y="1756337"/>
                </a:cubicBezTo>
                <a:cubicBezTo>
                  <a:pt x="5086356" y="1756344"/>
                  <a:pt x="5086356" y="1756351"/>
                  <a:pt x="5086356" y="1756355"/>
                </a:cubicBezTo>
                <a:cubicBezTo>
                  <a:pt x="5086391" y="1756355"/>
                  <a:pt x="5086391" y="1756355"/>
                  <a:pt x="5086391" y="1756355"/>
                </a:cubicBezTo>
                <a:cubicBezTo>
                  <a:pt x="5086391" y="1756362"/>
                  <a:pt x="5086391" y="1756369"/>
                  <a:pt x="5086391" y="1756373"/>
                </a:cubicBezTo>
                <a:cubicBezTo>
                  <a:pt x="5086391" y="1756380"/>
                  <a:pt x="5086391" y="1756387"/>
                  <a:pt x="5086391" y="1756394"/>
                </a:cubicBezTo>
                <a:cubicBezTo>
                  <a:pt x="5086428" y="1756394"/>
                  <a:pt x="5086428" y="1756394"/>
                  <a:pt x="5086428" y="1756394"/>
                </a:cubicBezTo>
                <a:cubicBezTo>
                  <a:pt x="5086428" y="1756398"/>
                  <a:pt x="5086428" y="1756405"/>
                  <a:pt x="5086428" y="1756412"/>
                </a:cubicBezTo>
                <a:cubicBezTo>
                  <a:pt x="5086463" y="1756416"/>
                  <a:pt x="5086463" y="1756423"/>
                  <a:pt x="5086463" y="1756430"/>
                </a:cubicBezTo>
                <a:cubicBezTo>
                  <a:pt x="5086463" y="1756437"/>
                  <a:pt x="5086463" y="1756441"/>
                  <a:pt x="5086463" y="1756448"/>
                </a:cubicBezTo>
                <a:cubicBezTo>
                  <a:pt x="5086500" y="1756448"/>
                  <a:pt x="5086500" y="1756448"/>
                  <a:pt x="5086500" y="1756448"/>
                </a:cubicBezTo>
                <a:cubicBezTo>
                  <a:pt x="5086500" y="1756455"/>
                  <a:pt x="5086500" y="1756459"/>
                  <a:pt x="5086500" y="1756466"/>
                </a:cubicBezTo>
                <a:cubicBezTo>
                  <a:pt x="5086500" y="1756473"/>
                  <a:pt x="5086500" y="1756480"/>
                  <a:pt x="5086500" y="1756484"/>
                </a:cubicBezTo>
                <a:cubicBezTo>
                  <a:pt x="5086535" y="1756491"/>
                  <a:pt x="5086535" y="1756498"/>
                  <a:pt x="5086535" y="1756505"/>
                </a:cubicBezTo>
                <a:cubicBezTo>
                  <a:pt x="5086535" y="1756509"/>
                  <a:pt x="5086535" y="1756516"/>
                  <a:pt x="5086535" y="1756523"/>
                </a:cubicBezTo>
                <a:cubicBezTo>
                  <a:pt x="5086535" y="1756527"/>
                  <a:pt x="5086535" y="1756534"/>
                  <a:pt x="5086535" y="1756541"/>
                </a:cubicBezTo>
                <a:cubicBezTo>
                  <a:pt x="5086572" y="1756548"/>
                  <a:pt x="5086572" y="1756552"/>
                  <a:pt x="5086572" y="1756559"/>
                </a:cubicBezTo>
                <a:cubicBezTo>
                  <a:pt x="5086572" y="1756566"/>
                  <a:pt x="5086572" y="1756570"/>
                  <a:pt x="5086572" y="1756577"/>
                </a:cubicBezTo>
                <a:cubicBezTo>
                  <a:pt x="5086572" y="1756577"/>
                  <a:pt x="5086572" y="1756577"/>
                  <a:pt x="5086607" y="1756577"/>
                </a:cubicBezTo>
                <a:cubicBezTo>
                  <a:pt x="5086607" y="1756584"/>
                  <a:pt x="5086607" y="1756591"/>
                  <a:pt x="5086607" y="1756595"/>
                </a:cubicBezTo>
                <a:cubicBezTo>
                  <a:pt x="5086607" y="1756602"/>
                  <a:pt x="5086607" y="1756609"/>
                  <a:pt x="5086607" y="1756616"/>
                </a:cubicBezTo>
                <a:cubicBezTo>
                  <a:pt x="5086607" y="1756620"/>
                  <a:pt x="5086607" y="1756627"/>
                  <a:pt x="5086607" y="1756634"/>
                </a:cubicBezTo>
                <a:cubicBezTo>
                  <a:pt x="5086607" y="1756638"/>
                  <a:pt x="5086607" y="1756645"/>
                  <a:pt x="5086644" y="1756652"/>
                </a:cubicBezTo>
                <a:cubicBezTo>
                  <a:pt x="5086644" y="1756659"/>
                  <a:pt x="5086644" y="1756663"/>
                  <a:pt x="5086644" y="1756670"/>
                </a:cubicBezTo>
                <a:cubicBezTo>
                  <a:pt x="5086644" y="1756677"/>
                  <a:pt x="5086644" y="1756684"/>
                  <a:pt x="5086644" y="1756688"/>
                </a:cubicBezTo>
                <a:cubicBezTo>
                  <a:pt x="5086644" y="1756695"/>
                  <a:pt x="5086644" y="1756702"/>
                  <a:pt x="5086644" y="1756706"/>
                </a:cubicBezTo>
                <a:cubicBezTo>
                  <a:pt x="5086644" y="1756713"/>
                  <a:pt x="5086644" y="1756720"/>
                  <a:pt x="5086680" y="1756727"/>
                </a:cubicBezTo>
                <a:cubicBezTo>
                  <a:pt x="5086680" y="1756731"/>
                  <a:pt x="5086680" y="1756738"/>
                  <a:pt x="5086680" y="1756745"/>
                </a:cubicBezTo>
                <a:cubicBezTo>
                  <a:pt x="5086680" y="1756749"/>
                  <a:pt x="5086680" y="1756756"/>
                  <a:pt x="5086680" y="1756763"/>
                </a:cubicBezTo>
                <a:cubicBezTo>
                  <a:pt x="5086680" y="1756770"/>
                  <a:pt x="5086680" y="1756774"/>
                  <a:pt x="5086680" y="1756781"/>
                </a:cubicBezTo>
                <a:cubicBezTo>
                  <a:pt x="5086680" y="1756788"/>
                  <a:pt x="5086680" y="1756795"/>
                  <a:pt x="5086680" y="1756799"/>
                </a:cubicBezTo>
                <a:cubicBezTo>
                  <a:pt x="5086680" y="1756806"/>
                  <a:pt x="5086680" y="1756813"/>
                  <a:pt x="5086680" y="1756817"/>
                </a:cubicBezTo>
                <a:cubicBezTo>
                  <a:pt x="5086680" y="1756824"/>
                  <a:pt x="5086680" y="1756831"/>
                  <a:pt x="5086680" y="1756838"/>
                </a:cubicBezTo>
                <a:cubicBezTo>
                  <a:pt x="5086680" y="1756842"/>
                  <a:pt x="5086680" y="1756849"/>
                  <a:pt x="5086680" y="1756856"/>
                </a:cubicBezTo>
                <a:cubicBezTo>
                  <a:pt x="5086680" y="1756860"/>
                  <a:pt x="5086680" y="1756867"/>
                  <a:pt x="5086680" y="1756874"/>
                </a:cubicBezTo>
                <a:cubicBezTo>
                  <a:pt x="5086680" y="1756881"/>
                  <a:pt x="5086680" y="1756885"/>
                  <a:pt x="5086680" y="1756892"/>
                </a:cubicBezTo>
                <a:cubicBezTo>
                  <a:pt x="5086680" y="1756899"/>
                  <a:pt x="5086680" y="1756902"/>
                  <a:pt x="5086680" y="1756910"/>
                </a:cubicBezTo>
                <a:cubicBezTo>
                  <a:pt x="5086680" y="1756917"/>
                  <a:pt x="5086680" y="1756924"/>
                  <a:pt x="5086680" y="1756928"/>
                </a:cubicBezTo>
                <a:cubicBezTo>
                  <a:pt x="5086680" y="1756935"/>
                  <a:pt x="5086680" y="1756942"/>
                  <a:pt x="5086680" y="1756949"/>
                </a:cubicBezTo>
                <a:cubicBezTo>
                  <a:pt x="5086680" y="1756953"/>
                  <a:pt x="5086680" y="1756960"/>
                  <a:pt x="5086680" y="1756967"/>
                </a:cubicBezTo>
                <a:cubicBezTo>
                  <a:pt x="5086680" y="1756970"/>
                  <a:pt x="5086680" y="1756978"/>
                  <a:pt x="5086680" y="1756985"/>
                </a:cubicBezTo>
                <a:cubicBezTo>
                  <a:pt x="5086680" y="1756992"/>
                  <a:pt x="5086680" y="1756996"/>
                  <a:pt x="5086680" y="1757003"/>
                </a:cubicBezTo>
                <a:cubicBezTo>
                  <a:pt x="5086680" y="1757010"/>
                  <a:pt x="5086680" y="1757013"/>
                  <a:pt x="5086680" y="1757021"/>
                </a:cubicBezTo>
                <a:cubicBezTo>
                  <a:pt x="5086680" y="1757028"/>
                  <a:pt x="5086680" y="1757035"/>
                  <a:pt x="5086680" y="1757038"/>
                </a:cubicBezTo>
                <a:cubicBezTo>
                  <a:pt x="5086680" y="1757046"/>
                  <a:pt x="5086680" y="1757053"/>
                  <a:pt x="5086680" y="1757060"/>
                </a:cubicBezTo>
                <a:cubicBezTo>
                  <a:pt x="5086680" y="1757064"/>
                  <a:pt x="5086680" y="1757071"/>
                  <a:pt x="5086680" y="1757078"/>
                </a:cubicBezTo>
                <a:cubicBezTo>
                  <a:pt x="5086680" y="1757081"/>
                  <a:pt x="5086680" y="1757089"/>
                  <a:pt x="5086680" y="1757096"/>
                </a:cubicBezTo>
                <a:cubicBezTo>
                  <a:pt x="5086680" y="1757103"/>
                  <a:pt x="5086680" y="1757106"/>
                  <a:pt x="5086680" y="1757114"/>
                </a:cubicBezTo>
                <a:cubicBezTo>
                  <a:pt x="5086680" y="1757121"/>
                  <a:pt x="5086680" y="1757124"/>
                  <a:pt x="5086680" y="1757132"/>
                </a:cubicBezTo>
                <a:cubicBezTo>
                  <a:pt x="5086680" y="1757139"/>
                  <a:pt x="5086680" y="1757146"/>
                  <a:pt x="5086680" y="1757149"/>
                </a:cubicBezTo>
                <a:cubicBezTo>
                  <a:pt x="5086644" y="1757157"/>
                  <a:pt x="5086644" y="1757164"/>
                  <a:pt x="5086644" y="1757171"/>
                </a:cubicBezTo>
                <a:cubicBezTo>
                  <a:pt x="5086644" y="1757174"/>
                  <a:pt x="5086644" y="1757182"/>
                  <a:pt x="5086644" y="1757189"/>
                </a:cubicBezTo>
                <a:cubicBezTo>
                  <a:pt x="5086644" y="1757192"/>
                  <a:pt x="5086644" y="1757200"/>
                  <a:pt x="5086644" y="1757207"/>
                </a:cubicBezTo>
                <a:cubicBezTo>
                  <a:pt x="5086644" y="1757214"/>
                  <a:pt x="5086644" y="1757217"/>
                  <a:pt x="5086644" y="1757225"/>
                </a:cubicBezTo>
                <a:cubicBezTo>
                  <a:pt x="5086644" y="1757232"/>
                  <a:pt x="5086644" y="1757235"/>
                  <a:pt x="5086644" y="1757242"/>
                </a:cubicBezTo>
                <a:cubicBezTo>
                  <a:pt x="5086607" y="1757250"/>
                  <a:pt x="5086607" y="1757257"/>
                  <a:pt x="5086607" y="1757260"/>
                </a:cubicBezTo>
                <a:cubicBezTo>
                  <a:pt x="5086607" y="1757268"/>
                  <a:pt x="5086607" y="1757275"/>
                  <a:pt x="5086607" y="1757282"/>
                </a:cubicBezTo>
                <a:cubicBezTo>
                  <a:pt x="5086607" y="1757285"/>
                  <a:pt x="5086607" y="1757293"/>
                  <a:pt x="5086607" y="1757300"/>
                </a:cubicBezTo>
                <a:cubicBezTo>
                  <a:pt x="5086572" y="1757303"/>
                  <a:pt x="5086572" y="1757311"/>
                  <a:pt x="5086572" y="1757318"/>
                </a:cubicBezTo>
                <a:cubicBezTo>
                  <a:pt x="5086572" y="1757325"/>
                  <a:pt x="5086572" y="1757328"/>
                  <a:pt x="5086572" y="1757336"/>
                </a:cubicBezTo>
                <a:cubicBezTo>
                  <a:pt x="5086572" y="1757343"/>
                  <a:pt x="5086572" y="1757346"/>
                  <a:pt x="5086535" y="1757353"/>
                </a:cubicBezTo>
                <a:cubicBezTo>
                  <a:pt x="5086535" y="1757361"/>
                  <a:pt x="5086535" y="1757368"/>
                  <a:pt x="5086535" y="1757371"/>
                </a:cubicBezTo>
                <a:cubicBezTo>
                  <a:pt x="5086535" y="1757379"/>
                  <a:pt x="5086535" y="1757386"/>
                  <a:pt x="5086535" y="1757393"/>
                </a:cubicBezTo>
                <a:cubicBezTo>
                  <a:pt x="5086535" y="1757396"/>
                  <a:pt x="5086535" y="1757404"/>
                  <a:pt x="5086500" y="1757411"/>
                </a:cubicBezTo>
                <a:cubicBezTo>
                  <a:pt x="5086500" y="1757414"/>
                  <a:pt x="5086500" y="1757421"/>
                  <a:pt x="5086500" y="1757429"/>
                </a:cubicBezTo>
                <a:cubicBezTo>
                  <a:pt x="5086500" y="1757436"/>
                  <a:pt x="5086500" y="1757439"/>
                  <a:pt x="5086463" y="1757447"/>
                </a:cubicBezTo>
                <a:cubicBezTo>
                  <a:pt x="5086463" y="1757454"/>
                  <a:pt x="5086463" y="1757457"/>
                  <a:pt x="5086463" y="1757464"/>
                </a:cubicBezTo>
                <a:cubicBezTo>
                  <a:pt x="5086463" y="1757464"/>
                  <a:pt x="5086463" y="1757464"/>
                  <a:pt x="5086428" y="1757464"/>
                </a:cubicBezTo>
                <a:cubicBezTo>
                  <a:pt x="5086428" y="1757472"/>
                  <a:pt x="5086428" y="1757479"/>
                  <a:pt x="5086428" y="1757482"/>
                </a:cubicBezTo>
                <a:cubicBezTo>
                  <a:pt x="5086428" y="1757489"/>
                  <a:pt x="5086428" y="1757497"/>
                  <a:pt x="5086428" y="1757504"/>
                </a:cubicBezTo>
                <a:cubicBezTo>
                  <a:pt x="5086428" y="1757504"/>
                  <a:pt x="5086428" y="1757504"/>
                  <a:pt x="5086391" y="1757504"/>
                </a:cubicBezTo>
                <a:cubicBezTo>
                  <a:pt x="5086391" y="1757507"/>
                  <a:pt x="5086391" y="1757515"/>
                  <a:pt x="5086391" y="1757522"/>
                </a:cubicBezTo>
                <a:cubicBezTo>
                  <a:pt x="5086391" y="1757525"/>
                  <a:pt x="5086391" y="1757532"/>
                  <a:pt x="5086356" y="1757540"/>
                </a:cubicBezTo>
                <a:cubicBezTo>
                  <a:pt x="5086356" y="1757547"/>
                  <a:pt x="5086356" y="1757550"/>
                  <a:pt x="5086320" y="1757558"/>
                </a:cubicBezTo>
                <a:cubicBezTo>
                  <a:pt x="5086320" y="1757565"/>
                  <a:pt x="5086284" y="1757568"/>
                  <a:pt x="5086284" y="1757575"/>
                </a:cubicBezTo>
                <a:cubicBezTo>
                  <a:pt x="5086284" y="1757583"/>
                  <a:pt x="5086284" y="1757590"/>
                  <a:pt x="5086284" y="1757593"/>
                </a:cubicBezTo>
                <a:cubicBezTo>
                  <a:pt x="5086284" y="1757593"/>
                  <a:pt x="5086248" y="1757593"/>
                  <a:pt x="5086248" y="1757593"/>
                </a:cubicBezTo>
                <a:cubicBezTo>
                  <a:pt x="5086248" y="1757600"/>
                  <a:pt x="5086212" y="1757608"/>
                  <a:pt x="5086212" y="1757615"/>
                </a:cubicBezTo>
                <a:cubicBezTo>
                  <a:pt x="5086212" y="1757615"/>
                  <a:pt x="5086176" y="1757615"/>
                  <a:pt x="5086176" y="1757615"/>
                </a:cubicBezTo>
                <a:cubicBezTo>
                  <a:pt x="5086176" y="1757618"/>
                  <a:pt x="5086176" y="1757626"/>
                  <a:pt x="5086176" y="1757633"/>
                </a:cubicBezTo>
                <a:cubicBezTo>
                  <a:pt x="5086176" y="1757633"/>
                  <a:pt x="5086140" y="1757633"/>
                  <a:pt x="5086140" y="1757633"/>
                </a:cubicBezTo>
                <a:cubicBezTo>
                  <a:pt x="5086140" y="1757633"/>
                  <a:pt x="5086104" y="1757633"/>
                  <a:pt x="5086104" y="1757633"/>
                </a:cubicBezTo>
                <a:cubicBezTo>
                  <a:pt x="5086067" y="1757636"/>
                  <a:pt x="5086067" y="1757643"/>
                  <a:pt x="5086067" y="1757651"/>
                </a:cubicBezTo>
                <a:cubicBezTo>
                  <a:pt x="5086032" y="1757651"/>
                  <a:pt x="5086032" y="1757651"/>
                  <a:pt x="5086032" y="1757651"/>
                </a:cubicBezTo>
                <a:cubicBezTo>
                  <a:pt x="5085995" y="1757651"/>
                  <a:pt x="5085995" y="1757651"/>
                  <a:pt x="5085995" y="1757651"/>
                </a:cubicBezTo>
                <a:cubicBezTo>
                  <a:pt x="5085960" y="1757651"/>
                  <a:pt x="5085960" y="1757651"/>
                  <a:pt x="5085960" y="1757651"/>
                </a:cubicBezTo>
                <a:close/>
                <a:moveTo>
                  <a:pt x="5176403" y="1758170"/>
                </a:moveTo>
                <a:cubicBezTo>
                  <a:pt x="5175467" y="1758102"/>
                  <a:pt x="5174747" y="1757336"/>
                  <a:pt x="5174783" y="1756412"/>
                </a:cubicBezTo>
                <a:cubicBezTo>
                  <a:pt x="5174783" y="1755446"/>
                  <a:pt x="5175575" y="1754672"/>
                  <a:pt x="5176547" y="1754672"/>
                </a:cubicBezTo>
                <a:cubicBezTo>
                  <a:pt x="5177519" y="1754672"/>
                  <a:pt x="5178311" y="1755446"/>
                  <a:pt x="5178311" y="1756412"/>
                </a:cubicBezTo>
                <a:cubicBezTo>
                  <a:pt x="5178311" y="1757382"/>
                  <a:pt x="5177519" y="1758166"/>
                  <a:pt x="5176547" y="1758170"/>
                </a:cubicBezTo>
                <a:cubicBezTo>
                  <a:pt x="5176475" y="1758170"/>
                  <a:pt x="5176439" y="1758170"/>
                  <a:pt x="5176403" y="1758170"/>
                </a:cubicBezTo>
                <a:close/>
                <a:moveTo>
                  <a:pt x="5267026" y="1758871"/>
                </a:moveTo>
                <a:cubicBezTo>
                  <a:pt x="5265370" y="1758746"/>
                  <a:pt x="5264074" y="1757379"/>
                  <a:pt x="5264074" y="1755728"/>
                </a:cubicBezTo>
                <a:cubicBezTo>
                  <a:pt x="5264074" y="1753985"/>
                  <a:pt x="5265478" y="1752571"/>
                  <a:pt x="5267242" y="1752564"/>
                </a:cubicBezTo>
                <a:cubicBezTo>
                  <a:pt x="5269007" y="1752560"/>
                  <a:pt x="5270411" y="1753971"/>
                  <a:pt x="5270411" y="1755718"/>
                </a:cubicBezTo>
                <a:cubicBezTo>
                  <a:pt x="5270411" y="1755721"/>
                  <a:pt x="5270411" y="1755725"/>
                  <a:pt x="5270411" y="1755728"/>
                </a:cubicBezTo>
                <a:cubicBezTo>
                  <a:pt x="5270411" y="1757468"/>
                  <a:pt x="5269007" y="1758875"/>
                  <a:pt x="5267242" y="1758871"/>
                </a:cubicBezTo>
                <a:cubicBezTo>
                  <a:pt x="5267170" y="1758875"/>
                  <a:pt x="5267098" y="1758875"/>
                  <a:pt x="5267026" y="1758871"/>
                </a:cubicBezTo>
                <a:close/>
                <a:moveTo>
                  <a:pt x="5357614" y="1759573"/>
                </a:moveTo>
                <a:cubicBezTo>
                  <a:pt x="5355237" y="1759394"/>
                  <a:pt x="5353401" y="1757411"/>
                  <a:pt x="5353401" y="1755023"/>
                </a:cubicBezTo>
                <a:cubicBezTo>
                  <a:pt x="5353365" y="1752507"/>
                  <a:pt x="5355417" y="1750463"/>
                  <a:pt x="5357973" y="1750456"/>
                </a:cubicBezTo>
                <a:cubicBezTo>
                  <a:pt x="5360494" y="1750452"/>
                  <a:pt x="5362546" y="1752492"/>
                  <a:pt x="5362546" y="1755009"/>
                </a:cubicBezTo>
                <a:cubicBezTo>
                  <a:pt x="5362546" y="1755016"/>
                  <a:pt x="5362546" y="1755020"/>
                  <a:pt x="5362546" y="1755023"/>
                </a:cubicBezTo>
                <a:cubicBezTo>
                  <a:pt x="5362546" y="1757543"/>
                  <a:pt x="5360494" y="1759580"/>
                  <a:pt x="5357973" y="1759573"/>
                </a:cubicBezTo>
                <a:cubicBezTo>
                  <a:pt x="5357866" y="1759580"/>
                  <a:pt x="5357758" y="1759580"/>
                  <a:pt x="5357649" y="1759573"/>
                </a:cubicBezTo>
                <a:close/>
                <a:moveTo>
                  <a:pt x="5449029" y="1760629"/>
                </a:moveTo>
                <a:cubicBezTo>
                  <a:pt x="5445321" y="1760636"/>
                  <a:pt x="5442332" y="1757654"/>
                  <a:pt x="5442332" y="1753971"/>
                </a:cubicBezTo>
                <a:cubicBezTo>
                  <a:pt x="5442332" y="1750287"/>
                  <a:pt x="5445321" y="1747298"/>
                  <a:pt x="5449029" y="1747291"/>
                </a:cubicBezTo>
                <a:cubicBezTo>
                  <a:pt x="5452737" y="1747298"/>
                  <a:pt x="5455726" y="1750287"/>
                  <a:pt x="5455726" y="1753967"/>
                </a:cubicBezTo>
                <a:cubicBezTo>
                  <a:pt x="5455726" y="1753967"/>
                  <a:pt x="5455726" y="1753971"/>
                  <a:pt x="5455726" y="1753971"/>
                </a:cubicBezTo>
                <a:cubicBezTo>
                  <a:pt x="5455726" y="1757647"/>
                  <a:pt x="5452737" y="1760625"/>
                  <a:pt x="5449029" y="1760629"/>
                </a:cubicBezTo>
                <a:close/>
                <a:moveTo>
                  <a:pt x="5540120" y="1761685"/>
                </a:moveTo>
                <a:cubicBezTo>
                  <a:pt x="5535224" y="1761692"/>
                  <a:pt x="5531299" y="1757769"/>
                  <a:pt x="5531263" y="1752922"/>
                </a:cubicBezTo>
                <a:cubicBezTo>
                  <a:pt x="5531263" y="1752922"/>
                  <a:pt x="5531263" y="1752918"/>
                  <a:pt x="5531263" y="1752915"/>
                </a:cubicBezTo>
                <a:cubicBezTo>
                  <a:pt x="5531263" y="1748072"/>
                  <a:pt x="5535224" y="1744138"/>
                  <a:pt x="5540084" y="1744131"/>
                </a:cubicBezTo>
                <a:cubicBezTo>
                  <a:pt x="5540084" y="1744131"/>
                  <a:pt x="5540120" y="1744131"/>
                  <a:pt x="5540120" y="1744131"/>
                </a:cubicBezTo>
                <a:cubicBezTo>
                  <a:pt x="5544981" y="1744131"/>
                  <a:pt x="5548941" y="1748061"/>
                  <a:pt x="5548941" y="1752908"/>
                </a:cubicBezTo>
                <a:cubicBezTo>
                  <a:pt x="5548941" y="1752911"/>
                  <a:pt x="5548941" y="1752915"/>
                  <a:pt x="5548941" y="1752915"/>
                </a:cubicBezTo>
                <a:cubicBezTo>
                  <a:pt x="5548941" y="1757758"/>
                  <a:pt x="5544981" y="1761681"/>
                  <a:pt x="5540120" y="1761685"/>
                </a:cubicBezTo>
                <a:close/>
                <a:moveTo>
                  <a:pt x="5631356" y="1762905"/>
                </a:moveTo>
                <a:cubicBezTo>
                  <a:pt x="5625127" y="1762905"/>
                  <a:pt x="5620050" y="1757876"/>
                  <a:pt x="5620050" y="1751676"/>
                </a:cubicBezTo>
                <a:cubicBezTo>
                  <a:pt x="5620050" y="1745476"/>
                  <a:pt x="5625127" y="1740451"/>
                  <a:pt x="5631356" y="1740447"/>
                </a:cubicBezTo>
                <a:cubicBezTo>
                  <a:pt x="5637585" y="1740451"/>
                  <a:pt x="5642661" y="1745476"/>
                  <a:pt x="5642661" y="1751676"/>
                </a:cubicBezTo>
                <a:cubicBezTo>
                  <a:pt x="5642661" y="1757876"/>
                  <a:pt x="5637585" y="1762902"/>
                  <a:pt x="5631356" y="1762905"/>
                </a:cubicBezTo>
                <a:close/>
                <a:moveTo>
                  <a:pt x="5722411" y="1763958"/>
                </a:moveTo>
                <a:cubicBezTo>
                  <a:pt x="5714994" y="1763951"/>
                  <a:pt x="5709017" y="1757980"/>
                  <a:pt x="5709017" y="1750624"/>
                </a:cubicBezTo>
                <a:cubicBezTo>
                  <a:pt x="5709017" y="1743271"/>
                  <a:pt x="5715030" y="1737312"/>
                  <a:pt x="5722411" y="1737304"/>
                </a:cubicBezTo>
                <a:cubicBezTo>
                  <a:pt x="5729828" y="1737304"/>
                  <a:pt x="5735805" y="1743264"/>
                  <a:pt x="5735841" y="1750624"/>
                </a:cubicBezTo>
                <a:cubicBezTo>
                  <a:pt x="5735841" y="1757987"/>
                  <a:pt x="5729828" y="1763958"/>
                  <a:pt x="5722411" y="1763958"/>
                </a:cubicBezTo>
                <a:close/>
                <a:moveTo>
                  <a:pt x="5813503" y="1765014"/>
                </a:moveTo>
                <a:cubicBezTo>
                  <a:pt x="5804898" y="1765017"/>
                  <a:pt x="5797948" y="1758112"/>
                  <a:pt x="5797948" y="1749586"/>
                </a:cubicBezTo>
                <a:cubicBezTo>
                  <a:pt x="5797948" y="1741059"/>
                  <a:pt x="5804898" y="1734144"/>
                  <a:pt x="5813466" y="1734140"/>
                </a:cubicBezTo>
                <a:cubicBezTo>
                  <a:pt x="5813466" y="1734140"/>
                  <a:pt x="5813466" y="1734140"/>
                  <a:pt x="5813503" y="1734140"/>
                </a:cubicBezTo>
                <a:cubicBezTo>
                  <a:pt x="5822071" y="1734140"/>
                  <a:pt x="5829021" y="1741049"/>
                  <a:pt x="5829021" y="1749579"/>
                </a:cubicBezTo>
                <a:cubicBezTo>
                  <a:pt x="5829021" y="1749579"/>
                  <a:pt x="5829021" y="1749582"/>
                  <a:pt x="5829021" y="1749586"/>
                </a:cubicBezTo>
                <a:cubicBezTo>
                  <a:pt x="5829021" y="1758112"/>
                  <a:pt x="5822071" y="1765017"/>
                  <a:pt x="5813503" y="1765014"/>
                </a:cubicBezTo>
                <a:close/>
                <a:moveTo>
                  <a:pt x="5904558" y="1766070"/>
                </a:moveTo>
                <a:cubicBezTo>
                  <a:pt x="5894801" y="1766073"/>
                  <a:pt x="5886916" y="1758223"/>
                  <a:pt x="5886916" y="1748533"/>
                </a:cubicBezTo>
                <a:cubicBezTo>
                  <a:pt x="5886916" y="1738840"/>
                  <a:pt x="5894801" y="1730983"/>
                  <a:pt x="5904558" y="1730979"/>
                </a:cubicBezTo>
                <a:cubicBezTo>
                  <a:pt x="5914315" y="1730983"/>
                  <a:pt x="5922200" y="1738844"/>
                  <a:pt x="5922200" y="1748533"/>
                </a:cubicBezTo>
                <a:cubicBezTo>
                  <a:pt x="5922200" y="1758216"/>
                  <a:pt x="5914315" y="1766063"/>
                  <a:pt x="5904558" y="1766070"/>
                </a:cubicBezTo>
                <a:close/>
                <a:moveTo>
                  <a:pt x="5995649" y="1767122"/>
                </a:moveTo>
                <a:cubicBezTo>
                  <a:pt x="5984704" y="1767129"/>
                  <a:pt x="5975883" y="1758334"/>
                  <a:pt x="5975847" y="1747481"/>
                </a:cubicBezTo>
                <a:cubicBezTo>
                  <a:pt x="5975847" y="1747481"/>
                  <a:pt x="5975847" y="1747477"/>
                  <a:pt x="5975847" y="1747477"/>
                </a:cubicBezTo>
                <a:cubicBezTo>
                  <a:pt x="5975847" y="1736624"/>
                  <a:pt x="5984704" y="1727822"/>
                  <a:pt x="5995613" y="1727815"/>
                </a:cubicBezTo>
                <a:cubicBezTo>
                  <a:pt x="5995613" y="1727815"/>
                  <a:pt x="5995649" y="1727815"/>
                  <a:pt x="5995649" y="1727815"/>
                </a:cubicBezTo>
                <a:cubicBezTo>
                  <a:pt x="6006559" y="1727819"/>
                  <a:pt x="6015416" y="1736621"/>
                  <a:pt x="6015416" y="1747474"/>
                </a:cubicBezTo>
                <a:cubicBezTo>
                  <a:pt x="6015416" y="1747477"/>
                  <a:pt x="6015416" y="1747477"/>
                  <a:pt x="6015416" y="1747477"/>
                </a:cubicBezTo>
                <a:cubicBezTo>
                  <a:pt x="6015380" y="1758327"/>
                  <a:pt x="6006559" y="1767118"/>
                  <a:pt x="5995649" y="1767122"/>
                </a:cubicBezTo>
                <a:close/>
                <a:moveTo>
                  <a:pt x="6086705" y="1768178"/>
                </a:moveTo>
                <a:cubicBezTo>
                  <a:pt x="6074607" y="1768174"/>
                  <a:pt x="6064814" y="1758438"/>
                  <a:pt x="6064814" y="1746425"/>
                </a:cubicBezTo>
                <a:cubicBezTo>
                  <a:pt x="6064814" y="1734412"/>
                  <a:pt x="6074607" y="1724672"/>
                  <a:pt x="6086705" y="1724672"/>
                </a:cubicBezTo>
                <a:cubicBezTo>
                  <a:pt x="6098766" y="1724661"/>
                  <a:pt x="6108595" y="1734398"/>
                  <a:pt x="6108595" y="1746414"/>
                </a:cubicBezTo>
                <a:cubicBezTo>
                  <a:pt x="6108595" y="1746418"/>
                  <a:pt x="6108595" y="1746422"/>
                  <a:pt x="6108595" y="1746425"/>
                </a:cubicBezTo>
                <a:cubicBezTo>
                  <a:pt x="6108595" y="1758442"/>
                  <a:pt x="6098802" y="1768182"/>
                  <a:pt x="6086705" y="1768178"/>
                </a:cubicBezTo>
                <a:close/>
                <a:moveTo>
                  <a:pt x="6177760" y="1769230"/>
                </a:moveTo>
                <a:cubicBezTo>
                  <a:pt x="6164510" y="1769230"/>
                  <a:pt x="6153781" y="1758549"/>
                  <a:pt x="6153781" y="1745369"/>
                </a:cubicBezTo>
                <a:cubicBezTo>
                  <a:pt x="6153781" y="1732193"/>
                  <a:pt x="6164510" y="1721508"/>
                  <a:pt x="6177760" y="1721508"/>
                </a:cubicBezTo>
                <a:cubicBezTo>
                  <a:pt x="6191010" y="1721508"/>
                  <a:pt x="6201775" y="1732193"/>
                  <a:pt x="6201775" y="1745369"/>
                </a:cubicBezTo>
                <a:cubicBezTo>
                  <a:pt x="6201775" y="1758549"/>
                  <a:pt x="6191010" y="1769230"/>
                  <a:pt x="6177760" y="1769230"/>
                </a:cubicBezTo>
                <a:close/>
                <a:moveTo>
                  <a:pt x="6269031" y="1770455"/>
                </a:moveTo>
                <a:lnTo>
                  <a:pt x="6269031" y="1770451"/>
                </a:lnTo>
                <a:cubicBezTo>
                  <a:pt x="6254378" y="1770455"/>
                  <a:pt x="6242532" y="1758671"/>
                  <a:pt x="6242532" y="1744134"/>
                </a:cubicBezTo>
                <a:cubicBezTo>
                  <a:pt x="6242532" y="1744134"/>
                  <a:pt x="6242532" y="1744131"/>
                  <a:pt x="6242532" y="1744131"/>
                </a:cubicBezTo>
                <a:cubicBezTo>
                  <a:pt x="6242532" y="1729601"/>
                  <a:pt x="6254414" y="1717824"/>
                  <a:pt x="6269031" y="1717828"/>
                </a:cubicBezTo>
                <a:cubicBezTo>
                  <a:pt x="6283613" y="1717824"/>
                  <a:pt x="6295495" y="1729601"/>
                  <a:pt x="6295495" y="1744131"/>
                </a:cubicBezTo>
                <a:cubicBezTo>
                  <a:pt x="6295495" y="1758667"/>
                  <a:pt x="6283649" y="1770451"/>
                  <a:pt x="6269031" y="1770455"/>
                </a:cubicBezTo>
                <a:close/>
                <a:moveTo>
                  <a:pt x="6360087" y="1771507"/>
                </a:moveTo>
                <a:cubicBezTo>
                  <a:pt x="6344317" y="1771511"/>
                  <a:pt x="6331499" y="1758792"/>
                  <a:pt x="6331499" y="1743096"/>
                </a:cubicBezTo>
                <a:cubicBezTo>
                  <a:pt x="6331499" y="1727396"/>
                  <a:pt x="6344281" y="1714667"/>
                  <a:pt x="6360087" y="1714664"/>
                </a:cubicBezTo>
                <a:cubicBezTo>
                  <a:pt x="6375893" y="1714660"/>
                  <a:pt x="6388674" y="1727385"/>
                  <a:pt x="6388674" y="1743085"/>
                </a:cubicBezTo>
                <a:cubicBezTo>
                  <a:pt x="6388674" y="1743089"/>
                  <a:pt x="6388674" y="1743093"/>
                  <a:pt x="6388674" y="1743096"/>
                </a:cubicBezTo>
                <a:cubicBezTo>
                  <a:pt x="6388674" y="1758792"/>
                  <a:pt x="6375893" y="1771511"/>
                  <a:pt x="6360087" y="1771507"/>
                </a:cubicBezTo>
                <a:close/>
                <a:moveTo>
                  <a:pt x="6451178" y="1772563"/>
                </a:moveTo>
                <a:cubicBezTo>
                  <a:pt x="6434220" y="1772567"/>
                  <a:pt x="6420467" y="1758903"/>
                  <a:pt x="6420430" y="1742040"/>
                </a:cubicBezTo>
                <a:cubicBezTo>
                  <a:pt x="6420430" y="1725177"/>
                  <a:pt x="6434184" y="1711507"/>
                  <a:pt x="6451142" y="1711499"/>
                </a:cubicBezTo>
                <a:cubicBezTo>
                  <a:pt x="6451142" y="1711499"/>
                  <a:pt x="6451142" y="1711499"/>
                  <a:pt x="6451178" y="1711499"/>
                </a:cubicBezTo>
                <a:cubicBezTo>
                  <a:pt x="6468136" y="1711507"/>
                  <a:pt x="6481854" y="1725180"/>
                  <a:pt x="6481854" y="1742040"/>
                </a:cubicBezTo>
                <a:cubicBezTo>
                  <a:pt x="6481854" y="1758896"/>
                  <a:pt x="6468136" y="1772556"/>
                  <a:pt x="6451178" y="1772563"/>
                </a:cubicBezTo>
                <a:close/>
                <a:moveTo>
                  <a:pt x="6542233" y="1773615"/>
                </a:moveTo>
                <a:cubicBezTo>
                  <a:pt x="6524087" y="1773612"/>
                  <a:pt x="6509398" y="1759007"/>
                  <a:pt x="6509398" y="1740984"/>
                </a:cubicBezTo>
                <a:cubicBezTo>
                  <a:pt x="6509398" y="1722961"/>
                  <a:pt x="6524087" y="1708342"/>
                  <a:pt x="6542233" y="1708339"/>
                </a:cubicBezTo>
                <a:cubicBezTo>
                  <a:pt x="6560344" y="1708331"/>
                  <a:pt x="6575070" y="1722936"/>
                  <a:pt x="6575070" y="1740963"/>
                </a:cubicBezTo>
                <a:cubicBezTo>
                  <a:pt x="6575070" y="1740970"/>
                  <a:pt x="6575070" y="1740977"/>
                  <a:pt x="6575070" y="1740984"/>
                </a:cubicBezTo>
                <a:cubicBezTo>
                  <a:pt x="6575070" y="1759011"/>
                  <a:pt x="6560344" y="1773619"/>
                  <a:pt x="6542233" y="1773615"/>
                </a:cubicBezTo>
                <a:close/>
                <a:moveTo>
                  <a:pt x="6633289" y="1774671"/>
                </a:moveTo>
                <a:cubicBezTo>
                  <a:pt x="6613991" y="1774668"/>
                  <a:pt x="6598365" y="1759118"/>
                  <a:pt x="6598365" y="1739932"/>
                </a:cubicBezTo>
                <a:cubicBezTo>
                  <a:pt x="6598365" y="1720745"/>
                  <a:pt x="6613991" y="1705196"/>
                  <a:pt x="6633289" y="1705192"/>
                </a:cubicBezTo>
                <a:cubicBezTo>
                  <a:pt x="6652587" y="1705196"/>
                  <a:pt x="6668249" y="1720745"/>
                  <a:pt x="6668249" y="1739932"/>
                </a:cubicBezTo>
                <a:cubicBezTo>
                  <a:pt x="6668249" y="1759118"/>
                  <a:pt x="6652587" y="1774668"/>
                  <a:pt x="6633289" y="1774671"/>
                </a:cubicBezTo>
                <a:close/>
                <a:moveTo>
                  <a:pt x="6724380" y="1775724"/>
                </a:moveTo>
                <a:cubicBezTo>
                  <a:pt x="6703894" y="1775724"/>
                  <a:pt x="6687296" y="1759226"/>
                  <a:pt x="6687296" y="1738876"/>
                </a:cubicBezTo>
                <a:cubicBezTo>
                  <a:pt x="6687296" y="1718526"/>
                  <a:pt x="6703894" y="1702031"/>
                  <a:pt x="6724380" y="1702028"/>
                </a:cubicBezTo>
                <a:cubicBezTo>
                  <a:pt x="6744831" y="1702028"/>
                  <a:pt x="6761429" y="1718526"/>
                  <a:pt x="6761429" y="1738876"/>
                </a:cubicBezTo>
                <a:cubicBezTo>
                  <a:pt x="6761429" y="1759229"/>
                  <a:pt x="6744831" y="1775724"/>
                  <a:pt x="6724380" y="1775724"/>
                </a:cubicBezTo>
                <a:close/>
                <a:moveTo>
                  <a:pt x="6815616" y="1776944"/>
                </a:moveTo>
                <a:cubicBezTo>
                  <a:pt x="6793797" y="1776948"/>
                  <a:pt x="6776083" y="1759358"/>
                  <a:pt x="6776083" y="1737655"/>
                </a:cubicBezTo>
                <a:cubicBezTo>
                  <a:pt x="6776083" y="1715949"/>
                  <a:pt x="6793761" y="1698352"/>
                  <a:pt x="6815616" y="1698348"/>
                </a:cubicBezTo>
                <a:cubicBezTo>
                  <a:pt x="6837434" y="1698348"/>
                  <a:pt x="6855149" y="1715942"/>
                  <a:pt x="6855149" y="1737652"/>
                </a:cubicBezTo>
                <a:cubicBezTo>
                  <a:pt x="6855149" y="1737652"/>
                  <a:pt x="6855149" y="1737655"/>
                  <a:pt x="6855149" y="1737655"/>
                </a:cubicBezTo>
                <a:cubicBezTo>
                  <a:pt x="6855149" y="1759358"/>
                  <a:pt x="6837434" y="1776948"/>
                  <a:pt x="6815616" y="1776944"/>
                </a:cubicBezTo>
                <a:close/>
                <a:moveTo>
                  <a:pt x="6906707" y="1778000"/>
                </a:moveTo>
                <a:cubicBezTo>
                  <a:pt x="6883700" y="1778004"/>
                  <a:pt x="6865050" y="1759469"/>
                  <a:pt x="6865050" y="1736603"/>
                </a:cubicBezTo>
                <a:cubicBezTo>
                  <a:pt x="6865014" y="1713733"/>
                  <a:pt x="6883664" y="1695187"/>
                  <a:pt x="6906671" y="1695184"/>
                </a:cubicBezTo>
                <a:cubicBezTo>
                  <a:pt x="6906671" y="1695184"/>
                  <a:pt x="6906671" y="1695184"/>
                  <a:pt x="6906707" y="1695184"/>
                </a:cubicBezTo>
                <a:cubicBezTo>
                  <a:pt x="6929678" y="1695191"/>
                  <a:pt x="6948328" y="1713733"/>
                  <a:pt x="6948328" y="1736603"/>
                </a:cubicBezTo>
                <a:cubicBezTo>
                  <a:pt x="6948328" y="1759462"/>
                  <a:pt x="6929678" y="1777993"/>
                  <a:pt x="6906707" y="1778000"/>
                </a:cubicBezTo>
                <a:close/>
                <a:moveTo>
                  <a:pt x="8037824" y="1783051"/>
                </a:moveTo>
                <a:cubicBezTo>
                  <a:pt x="8039985" y="1780080"/>
                  <a:pt x="8042433" y="1777317"/>
                  <a:pt x="8045098" y="1774800"/>
                </a:cubicBezTo>
                <a:cubicBezTo>
                  <a:pt x="8044845" y="1774568"/>
                  <a:pt x="8044558" y="1774335"/>
                  <a:pt x="8044269" y="1774095"/>
                </a:cubicBezTo>
                <a:cubicBezTo>
                  <a:pt x="8041569" y="1776458"/>
                  <a:pt x="8038653" y="1778598"/>
                  <a:pt x="8035628" y="1780495"/>
                </a:cubicBezTo>
                <a:cubicBezTo>
                  <a:pt x="8035628" y="1780502"/>
                  <a:pt x="8035628" y="1780510"/>
                  <a:pt x="8035628" y="1780517"/>
                </a:cubicBezTo>
                <a:cubicBezTo>
                  <a:pt x="8036384" y="1781340"/>
                  <a:pt x="8037140" y="1782185"/>
                  <a:pt x="8037824" y="1783051"/>
                </a:cubicBezTo>
                <a:close/>
                <a:moveTo>
                  <a:pt x="7947417" y="1787361"/>
                </a:moveTo>
                <a:cubicBezTo>
                  <a:pt x="7950262" y="1783162"/>
                  <a:pt x="7953682" y="1779364"/>
                  <a:pt x="7957534" y="1776075"/>
                </a:cubicBezTo>
                <a:cubicBezTo>
                  <a:pt x="7956058" y="1774875"/>
                  <a:pt x="7954582" y="1773608"/>
                  <a:pt x="7953214" y="1772284"/>
                </a:cubicBezTo>
                <a:cubicBezTo>
                  <a:pt x="7949685" y="1775538"/>
                  <a:pt x="7945833" y="1778398"/>
                  <a:pt x="7941729" y="1780810"/>
                </a:cubicBezTo>
                <a:cubicBezTo>
                  <a:pt x="7943781" y="1782840"/>
                  <a:pt x="7945689" y="1785031"/>
                  <a:pt x="7947417" y="1787361"/>
                </a:cubicBezTo>
                <a:close/>
                <a:moveTo>
                  <a:pt x="7855894" y="1792519"/>
                </a:moveTo>
                <a:cubicBezTo>
                  <a:pt x="7859386" y="1786455"/>
                  <a:pt x="7864031" y="1781115"/>
                  <a:pt x="7869576" y="1776798"/>
                </a:cubicBezTo>
                <a:cubicBezTo>
                  <a:pt x="7866947" y="1774847"/>
                  <a:pt x="7864463" y="1772699"/>
                  <a:pt x="7862158" y="1770379"/>
                </a:cubicBezTo>
                <a:cubicBezTo>
                  <a:pt x="7857550" y="1774943"/>
                  <a:pt x="7852257" y="1778774"/>
                  <a:pt x="7846497" y="1781737"/>
                </a:cubicBezTo>
                <a:cubicBezTo>
                  <a:pt x="7850097" y="1784884"/>
                  <a:pt x="7853266" y="1788513"/>
                  <a:pt x="7855894" y="1792519"/>
                </a:cubicBezTo>
                <a:close/>
                <a:moveTo>
                  <a:pt x="7765090" y="1798164"/>
                </a:moveTo>
                <a:cubicBezTo>
                  <a:pt x="7769015" y="1790096"/>
                  <a:pt x="7774992" y="1783184"/>
                  <a:pt x="7782444" y="1778093"/>
                </a:cubicBezTo>
                <a:cubicBezTo>
                  <a:pt x="7778268" y="1775326"/>
                  <a:pt x="7774451" y="1772076"/>
                  <a:pt x="7771067" y="1768418"/>
                </a:cubicBezTo>
                <a:cubicBezTo>
                  <a:pt x="7765523" y="1774299"/>
                  <a:pt x="7758861" y="1779021"/>
                  <a:pt x="7751445" y="1782310"/>
                </a:cubicBezTo>
                <a:cubicBezTo>
                  <a:pt x="7757062" y="1786577"/>
                  <a:pt x="7761706" y="1791982"/>
                  <a:pt x="7765090" y="1798164"/>
                </a:cubicBezTo>
                <a:close/>
                <a:moveTo>
                  <a:pt x="7674143" y="1804322"/>
                </a:moveTo>
                <a:cubicBezTo>
                  <a:pt x="7678140" y="1793783"/>
                  <a:pt x="7685593" y="1784902"/>
                  <a:pt x="7695350" y="1779128"/>
                </a:cubicBezTo>
                <a:cubicBezTo>
                  <a:pt x="7689553" y="1775713"/>
                  <a:pt x="7684404" y="1771378"/>
                  <a:pt x="7680048" y="1766292"/>
                </a:cubicBezTo>
                <a:cubicBezTo>
                  <a:pt x="7673567" y="1773737"/>
                  <a:pt x="7665322" y="1779443"/>
                  <a:pt x="7656033" y="1782883"/>
                </a:cubicBezTo>
                <a:cubicBezTo>
                  <a:pt x="7664098" y="1788073"/>
                  <a:pt x="7670398" y="1795540"/>
                  <a:pt x="7674143" y="1804322"/>
                </a:cubicBezTo>
                <a:close/>
                <a:moveTo>
                  <a:pt x="7583196" y="1812129"/>
                </a:moveTo>
                <a:cubicBezTo>
                  <a:pt x="7586436" y="1798225"/>
                  <a:pt x="7595797" y="1786498"/>
                  <a:pt x="7608651" y="1780162"/>
                </a:cubicBezTo>
                <a:cubicBezTo>
                  <a:pt x="7600982" y="1776279"/>
                  <a:pt x="7594285" y="1770773"/>
                  <a:pt x="7588956" y="1764033"/>
                </a:cubicBezTo>
                <a:cubicBezTo>
                  <a:pt x="7581540" y="1773376"/>
                  <a:pt x="7571350" y="1780148"/>
                  <a:pt x="7559829" y="1783384"/>
                </a:cubicBezTo>
                <a:cubicBezTo>
                  <a:pt x="7571350" y="1789254"/>
                  <a:pt x="7579847" y="1799696"/>
                  <a:pt x="7583196" y="1812129"/>
                </a:cubicBezTo>
                <a:close/>
                <a:moveTo>
                  <a:pt x="5536016" y="1847145"/>
                </a:moveTo>
                <a:cubicBezTo>
                  <a:pt x="5535620" y="1847126"/>
                  <a:pt x="5535332" y="1846816"/>
                  <a:pt x="5535332" y="1846442"/>
                </a:cubicBezTo>
                <a:cubicBezTo>
                  <a:pt x="5535332" y="1846054"/>
                  <a:pt x="5535656" y="1845740"/>
                  <a:pt x="5536052" y="1845739"/>
                </a:cubicBezTo>
                <a:cubicBezTo>
                  <a:pt x="5536052" y="1845739"/>
                  <a:pt x="5536052" y="1845739"/>
                  <a:pt x="5536088" y="1845739"/>
                </a:cubicBezTo>
                <a:cubicBezTo>
                  <a:pt x="5536088" y="1845739"/>
                  <a:pt x="5536088" y="1845739"/>
                  <a:pt x="5536124" y="1845739"/>
                </a:cubicBezTo>
                <a:cubicBezTo>
                  <a:pt x="5536124" y="1845739"/>
                  <a:pt x="5536124" y="1845739"/>
                  <a:pt x="5536160" y="1845739"/>
                </a:cubicBezTo>
                <a:cubicBezTo>
                  <a:pt x="5536160" y="1845745"/>
                  <a:pt x="5536196" y="1845751"/>
                  <a:pt x="5536196" y="1845757"/>
                </a:cubicBezTo>
                <a:cubicBezTo>
                  <a:pt x="5536196" y="1845758"/>
                  <a:pt x="5536232" y="1845758"/>
                  <a:pt x="5536232" y="1845757"/>
                </a:cubicBezTo>
                <a:cubicBezTo>
                  <a:pt x="5536232" y="1845764"/>
                  <a:pt x="5536268" y="1845770"/>
                  <a:pt x="5536268" y="1845776"/>
                </a:cubicBezTo>
                <a:cubicBezTo>
                  <a:pt x="5536268" y="1845776"/>
                  <a:pt x="5536304" y="1845776"/>
                  <a:pt x="5536304" y="1845776"/>
                </a:cubicBezTo>
                <a:cubicBezTo>
                  <a:pt x="5536304" y="1845782"/>
                  <a:pt x="5536304" y="1845789"/>
                  <a:pt x="5536304" y="1845795"/>
                </a:cubicBezTo>
                <a:cubicBezTo>
                  <a:pt x="5536304" y="1845795"/>
                  <a:pt x="5536340" y="1845795"/>
                  <a:pt x="5536340" y="1845795"/>
                </a:cubicBezTo>
                <a:cubicBezTo>
                  <a:pt x="5536340" y="1845801"/>
                  <a:pt x="5536340" y="1845807"/>
                  <a:pt x="5536340" y="1845813"/>
                </a:cubicBezTo>
                <a:cubicBezTo>
                  <a:pt x="5536340" y="1845813"/>
                  <a:pt x="5536376" y="1845813"/>
                  <a:pt x="5536376" y="1845813"/>
                </a:cubicBezTo>
                <a:cubicBezTo>
                  <a:pt x="5536376" y="1845819"/>
                  <a:pt x="5536376" y="1845825"/>
                  <a:pt x="5536376" y="1845832"/>
                </a:cubicBezTo>
                <a:cubicBezTo>
                  <a:pt x="5536412" y="1845832"/>
                  <a:pt x="5536412" y="1845832"/>
                  <a:pt x="5536412" y="1845832"/>
                </a:cubicBezTo>
                <a:cubicBezTo>
                  <a:pt x="5536412" y="1845838"/>
                  <a:pt x="5536412" y="1845844"/>
                  <a:pt x="5536412" y="1845850"/>
                </a:cubicBezTo>
                <a:cubicBezTo>
                  <a:pt x="5536448" y="1845850"/>
                  <a:pt x="5536448" y="1845850"/>
                  <a:pt x="5536448" y="1845850"/>
                </a:cubicBezTo>
                <a:cubicBezTo>
                  <a:pt x="5536448" y="1845856"/>
                  <a:pt x="5536448" y="1845862"/>
                  <a:pt x="5536448" y="1845868"/>
                </a:cubicBezTo>
                <a:cubicBezTo>
                  <a:pt x="5536484" y="1845875"/>
                  <a:pt x="5536484" y="1845881"/>
                  <a:pt x="5536484" y="1845887"/>
                </a:cubicBezTo>
                <a:cubicBezTo>
                  <a:pt x="5536484" y="1845893"/>
                  <a:pt x="5536484" y="1845900"/>
                  <a:pt x="5536484" y="1845906"/>
                </a:cubicBezTo>
                <a:cubicBezTo>
                  <a:pt x="5536520" y="1845912"/>
                  <a:pt x="5536520" y="1845918"/>
                  <a:pt x="5536520" y="1845924"/>
                </a:cubicBezTo>
                <a:cubicBezTo>
                  <a:pt x="5536520" y="1845930"/>
                  <a:pt x="5536520" y="1845936"/>
                  <a:pt x="5536520" y="1845942"/>
                </a:cubicBezTo>
                <a:cubicBezTo>
                  <a:pt x="5536556" y="1845942"/>
                  <a:pt x="5536556" y="1845942"/>
                  <a:pt x="5536556" y="1845942"/>
                </a:cubicBezTo>
                <a:cubicBezTo>
                  <a:pt x="5536556" y="1845949"/>
                  <a:pt x="5536556" y="1845955"/>
                  <a:pt x="5536556" y="1845961"/>
                </a:cubicBezTo>
                <a:cubicBezTo>
                  <a:pt x="5536556" y="1845967"/>
                  <a:pt x="5536556" y="1845974"/>
                  <a:pt x="5536556" y="1845980"/>
                </a:cubicBezTo>
                <a:cubicBezTo>
                  <a:pt x="5536592" y="1845980"/>
                  <a:pt x="5536592" y="1845980"/>
                  <a:pt x="5536592" y="1845980"/>
                </a:cubicBezTo>
                <a:cubicBezTo>
                  <a:pt x="5536592" y="1845986"/>
                  <a:pt x="5536592" y="1845992"/>
                  <a:pt x="5536592" y="1845998"/>
                </a:cubicBezTo>
                <a:cubicBezTo>
                  <a:pt x="5536592" y="1846004"/>
                  <a:pt x="5536592" y="1846010"/>
                  <a:pt x="5536592" y="1846017"/>
                </a:cubicBezTo>
                <a:cubicBezTo>
                  <a:pt x="5536592" y="1846023"/>
                  <a:pt x="5536592" y="1846029"/>
                  <a:pt x="5536592" y="1846035"/>
                </a:cubicBezTo>
                <a:cubicBezTo>
                  <a:pt x="5536628" y="1846041"/>
                  <a:pt x="5536628" y="1846047"/>
                  <a:pt x="5536628" y="1846053"/>
                </a:cubicBezTo>
                <a:cubicBezTo>
                  <a:pt x="5536628" y="1846060"/>
                  <a:pt x="5536628" y="1846066"/>
                  <a:pt x="5536664" y="1846072"/>
                </a:cubicBezTo>
                <a:cubicBezTo>
                  <a:pt x="5536664" y="1846078"/>
                  <a:pt x="5536664" y="1846084"/>
                  <a:pt x="5536664" y="1846091"/>
                </a:cubicBezTo>
                <a:cubicBezTo>
                  <a:pt x="5536664" y="1846097"/>
                  <a:pt x="5536664" y="1846103"/>
                  <a:pt x="5536664" y="1846109"/>
                </a:cubicBezTo>
                <a:cubicBezTo>
                  <a:pt x="5536664" y="1846115"/>
                  <a:pt x="5536664" y="1846121"/>
                  <a:pt x="5536664" y="1846128"/>
                </a:cubicBezTo>
                <a:cubicBezTo>
                  <a:pt x="5536664" y="1846134"/>
                  <a:pt x="5536664" y="1846140"/>
                  <a:pt x="5536700" y="1846146"/>
                </a:cubicBezTo>
                <a:cubicBezTo>
                  <a:pt x="5536700" y="1846152"/>
                  <a:pt x="5536700" y="1846158"/>
                  <a:pt x="5536700" y="1846164"/>
                </a:cubicBezTo>
                <a:cubicBezTo>
                  <a:pt x="5536700" y="1846171"/>
                  <a:pt x="5536700" y="1846177"/>
                  <a:pt x="5536700" y="1846183"/>
                </a:cubicBezTo>
                <a:cubicBezTo>
                  <a:pt x="5536700" y="1846189"/>
                  <a:pt x="5536700" y="1846196"/>
                  <a:pt x="5536700" y="1846202"/>
                </a:cubicBezTo>
                <a:cubicBezTo>
                  <a:pt x="5536700" y="1846208"/>
                  <a:pt x="5536700" y="1846214"/>
                  <a:pt x="5536736" y="1846220"/>
                </a:cubicBezTo>
                <a:cubicBezTo>
                  <a:pt x="5536736" y="1846226"/>
                  <a:pt x="5536736" y="1846232"/>
                  <a:pt x="5536736" y="1846238"/>
                </a:cubicBezTo>
                <a:cubicBezTo>
                  <a:pt x="5536736" y="1846245"/>
                  <a:pt x="5536736" y="1846251"/>
                  <a:pt x="5536736" y="1846257"/>
                </a:cubicBezTo>
                <a:cubicBezTo>
                  <a:pt x="5536736" y="1846263"/>
                  <a:pt x="5536736" y="1846269"/>
                  <a:pt x="5536736" y="1846276"/>
                </a:cubicBezTo>
                <a:cubicBezTo>
                  <a:pt x="5536736" y="1846282"/>
                  <a:pt x="5536736" y="1846288"/>
                  <a:pt x="5536736" y="1846294"/>
                </a:cubicBezTo>
                <a:cubicBezTo>
                  <a:pt x="5536736" y="1846300"/>
                  <a:pt x="5536736" y="1846307"/>
                  <a:pt x="5536736" y="1846313"/>
                </a:cubicBezTo>
                <a:cubicBezTo>
                  <a:pt x="5536736" y="1846319"/>
                  <a:pt x="5536736" y="1846325"/>
                  <a:pt x="5536736" y="1846331"/>
                </a:cubicBezTo>
                <a:cubicBezTo>
                  <a:pt x="5536736" y="1846337"/>
                  <a:pt x="5536736" y="1846343"/>
                  <a:pt x="5536736" y="1846349"/>
                </a:cubicBezTo>
                <a:cubicBezTo>
                  <a:pt x="5536736" y="1846356"/>
                  <a:pt x="5536736" y="1846362"/>
                  <a:pt x="5536736" y="1846368"/>
                </a:cubicBezTo>
                <a:cubicBezTo>
                  <a:pt x="5536736" y="1846374"/>
                  <a:pt x="5536736" y="1846381"/>
                  <a:pt x="5536736" y="1846387"/>
                </a:cubicBezTo>
                <a:cubicBezTo>
                  <a:pt x="5536736" y="1846393"/>
                  <a:pt x="5536736" y="1846399"/>
                  <a:pt x="5536736" y="1846405"/>
                </a:cubicBezTo>
                <a:cubicBezTo>
                  <a:pt x="5536736" y="1846411"/>
                  <a:pt x="5536736" y="1846417"/>
                  <a:pt x="5536736" y="1846424"/>
                </a:cubicBezTo>
                <a:cubicBezTo>
                  <a:pt x="5536736" y="1846430"/>
                  <a:pt x="5536736" y="1846436"/>
                  <a:pt x="5536736" y="1846442"/>
                </a:cubicBezTo>
                <a:cubicBezTo>
                  <a:pt x="5536736" y="1846448"/>
                  <a:pt x="5536736" y="1846454"/>
                  <a:pt x="5536736" y="1846461"/>
                </a:cubicBezTo>
                <a:cubicBezTo>
                  <a:pt x="5536736" y="1846467"/>
                  <a:pt x="5536736" y="1846473"/>
                  <a:pt x="5536736" y="1846479"/>
                </a:cubicBezTo>
                <a:cubicBezTo>
                  <a:pt x="5536736" y="1846485"/>
                  <a:pt x="5536736" y="1846492"/>
                  <a:pt x="5536736" y="1846498"/>
                </a:cubicBezTo>
                <a:cubicBezTo>
                  <a:pt x="5536736" y="1846504"/>
                  <a:pt x="5536736" y="1846510"/>
                  <a:pt x="5536736" y="1846516"/>
                </a:cubicBezTo>
                <a:cubicBezTo>
                  <a:pt x="5536736" y="1846522"/>
                  <a:pt x="5536736" y="1846528"/>
                  <a:pt x="5536736" y="1846535"/>
                </a:cubicBezTo>
                <a:cubicBezTo>
                  <a:pt x="5536736" y="1846541"/>
                  <a:pt x="5536736" y="1846547"/>
                  <a:pt x="5536736" y="1846553"/>
                </a:cubicBezTo>
                <a:cubicBezTo>
                  <a:pt x="5536736" y="1846559"/>
                  <a:pt x="5536736" y="1846565"/>
                  <a:pt x="5536736" y="1846572"/>
                </a:cubicBezTo>
                <a:cubicBezTo>
                  <a:pt x="5536736" y="1846578"/>
                  <a:pt x="5536736" y="1846584"/>
                  <a:pt x="5536736" y="1846590"/>
                </a:cubicBezTo>
                <a:cubicBezTo>
                  <a:pt x="5536736" y="1846596"/>
                  <a:pt x="5536736" y="1846603"/>
                  <a:pt x="5536736" y="1846609"/>
                </a:cubicBezTo>
                <a:cubicBezTo>
                  <a:pt x="5536736" y="1846615"/>
                  <a:pt x="5536736" y="1846621"/>
                  <a:pt x="5536736" y="1846627"/>
                </a:cubicBezTo>
                <a:cubicBezTo>
                  <a:pt x="5536736" y="1846633"/>
                  <a:pt x="5536736" y="1846639"/>
                  <a:pt x="5536736" y="1846646"/>
                </a:cubicBezTo>
                <a:cubicBezTo>
                  <a:pt x="5536700" y="1846652"/>
                  <a:pt x="5536700" y="1846658"/>
                  <a:pt x="5536700" y="1846664"/>
                </a:cubicBezTo>
                <a:cubicBezTo>
                  <a:pt x="5536700" y="1846670"/>
                  <a:pt x="5536700" y="1846677"/>
                  <a:pt x="5536700" y="1846683"/>
                </a:cubicBezTo>
                <a:cubicBezTo>
                  <a:pt x="5536700" y="1846689"/>
                  <a:pt x="5536700" y="1846695"/>
                  <a:pt x="5536700" y="1846701"/>
                </a:cubicBezTo>
                <a:cubicBezTo>
                  <a:pt x="5536700" y="1846707"/>
                  <a:pt x="5536700" y="1846714"/>
                  <a:pt x="5536700" y="1846720"/>
                </a:cubicBezTo>
                <a:cubicBezTo>
                  <a:pt x="5536700" y="1846726"/>
                  <a:pt x="5536700" y="1846732"/>
                  <a:pt x="5536700" y="1846738"/>
                </a:cubicBezTo>
                <a:cubicBezTo>
                  <a:pt x="5536664" y="1846744"/>
                  <a:pt x="5536664" y="1846750"/>
                  <a:pt x="5536664" y="1846757"/>
                </a:cubicBezTo>
                <a:cubicBezTo>
                  <a:pt x="5536664" y="1846763"/>
                  <a:pt x="5536664" y="1846769"/>
                  <a:pt x="5536664" y="1846775"/>
                </a:cubicBezTo>
                <a:cubicBezTo>
                  <a:pt x="5536664" y="1846781"/>
                  <a:pt x="5536664" y="1846788"/>
                  <a:pt x="5536664" y="1846794"/>
                </a:cubicBezTo>
                <a:cubicBezTo>
                  <a:pt x="5536628" y="1846800"/>
                  <a:pt x="5536628" y="1846806"/>
                  <a:pt x="5536628" y="1846812"/>
                </a:cubicBezTo>
                <a:cubicBezTo>
                  <a:pt x="5536628" y="1846818"/>
                  <a:pt x="5536628" y="1846824"/>
                  <a:pt x="5536628" y="1846831"/>
                </a:cubicBezTo>
                <a:cubicBezTo>
                  <a:pt x="5536628" y="1846837"/>
                  <a:pt x="5536628" y="1846843"/>
                  <a:pt x="5536592" y="1846849"/>
                </a:cubicBezTo>
                <a:cubicBezTo>
                  <a:pt x="5536592" y="1846855"/>
                  <a:pt x="5536592" y="1846861"/>
                  <a:pt x="5536592" y="1846868"/>
                </a:cubicBezTo>
                <a:cubicBezTo>
                  <a:pt x="5536592" y="1846874"/>
                  <a:pt x="5536592" y="1846880"/>
                  <a:pt x="5536592" y="1846886"/>
                </a:cubicBezTo>
                <a:cubicBezTo>
                  <a:pt x="5536592" y="1846892"/>
                  <a:pt x="5536592" y="1846899"/>
                  <a:pt x="5536556" y="1846905"/>
                </a:cubicBezTo>
                <a:cubicBezTo>
                  <a:pt x="5536556" y="1846911"/>
                  <a:pt x="5536556" y="1846917"/>
                  <a:pt x="5536556" y="1846923"/>
                </a:cubicBezTo>
                <a:cubicBezTo>
                  <a:pt x="5536556" y="1846929"/>
                  <a:pt x="5536556" y="1846935"/>
                  <a:pt x="5536520" y="1846942"/>
                </a:cubicBezTo>
                <a:cubicBezTo>
                  <a:pt x="5536520" y="1846948"/>
                  <a:pt x="5536520" y="1846954"/>
                  <a:pt x="5536520" y="1846960"/>
                </a:cubicBezTo>
                <a:cubicBezTo>
                  <a:pt x="5536520" y="1846960"/>
                  <a:pt x="5536520" y="1846960"/>
                  <a:pt x="5536484" y="1846960"/>
                </a:cubicBezTo>
                <a:cubicBezTo>
                  <a:pt x="5536484" y="1846966"/>
                  <a:pt x="5536484" y="1846973"/>
                  <a:pt x="5536484" y="1846979"/>
                </a:cubicBezTo>
                <a:cubicBezTo>
                  <a:pt x="5536484" y="1846985"/>
                  <a:pt x="5536484" y="1846991"/>
                  <a:pt x="5536448" y="1846997"/>
                </a:cubicBezTo>
                <a:cubicBezTo>
                  <a:pt x="5536448" y="1847003"/>
                  <a:pt x="5536448" y="1847010"/>
                  <a:pt x="5536448" y="1847016"/>
                </a:cubicBezTo>
                <a:cubicBezTo>
                  <a:pt x="5536448" y="1847022"/>
                  <a:pt x="5536448" y="1847028"/>
                  <a:pt x="5536412" y="1847034"/>
                </a:cubicBezTo>
                <a:cubicBezTo>
                  <a:pt x="5536412" y="1847040"/>
                  <a:pt x="5536412" y="1847046"/>
                  <a:pt x="5536376" y="1847053"/>
                </a:cubicBezTo>
                <a:cubicBezTo>
                  <a:pt x="5536376" y="1847059"/>
                  <a:pt x="5536340" y="1847065"/>
                  <a:pt x="5536340" y="1847071"/>
                </a:cubicBezTo>
                <a:cubicBezTo>
                  <a:pt x="5536340" y="1847077"/>
                  <a:pt x="5536340" y="1847083"/>
                  <a:pt x="5536340" y="1847090"/>
                </a:cubicBezTo>
                <a:cubicBezTo>
                  <a:pt x="5536340" y="1847090"/>
                  <a:pt x="5536304" y="1847090"/>
                  <a:pt x="5536304" y="1847090"/>
                </a:cubicBezTo>
                <a:cubicBezTo>
                  <a:pt x="5536304" y="1847096"/>
                  <a:pt x="5536268" y="1847102"/>
                  <a:pt x="5536268" y="1847108"/>
                </a:cubicBezTo>
                <a:cubicBezTo>
                  <a:pt x="5536268" y="1847108"/>
                  <a:pt x="5536232" y="1847108"/>
                  <a:pt x="5536232" y="1847108"/>
                </a:cubicBezTo>
                <a:cubicBezTo>
                  <a:pt x="5536232" y="1847114"/>
                  <a:pt x="5536196" y="1847120"/>
                  <a:pt x="5536196" y="1847127"/>
                </a:cubicBezTo>
                <a:cubicBezTo>
                  <a:pt x="5536196" y="1847127"/>
                  <a:pt x="5536160" y="1847127"/>
                  <a:pt x="5536160" y="1847127"/>
                </a:cubicBezTo>
                <a:cubicBezTo>
                  <a:pt x="5536124" y="1847127"/>
                  <a:pt x="5536124" y="1847127"/>
                  <a:pt x="5536124" y="1847127"/>
                </a:cubicBezTo>
                <a:cubicBezTo>
                  <a:pt x="5536088" y="1847133"/>
                  <a:pt x="5536088" y="1847139"/>
                  <a:pt x="5536088" y="1847145"/>
                </a:cubicBezTo>
                <a:cubicBezTo>
                  <a:pt x="5536052" y="1847145"/>
                  <a:pt x="5536052" y="1847145"/>
                  <a:pt x="5536052" y="1847145"/>
                </a:cubicBezTo>
                <a:cubicBezTo>
                  <a:pt x="5536016" y="1847146"/>
                  <a:pt x="5536016" y="1847146"/>
                  <a:pt x="5536016" y="1847145"/>
                </a:cubicBezTo>
                <a:close/>
                <a:moveTo>
                  <a:pt x="5626423" y="1847496"/>
                </a:moveTo>
                <a:lnTo>
                  <a:pt x="5626387" y="1847495"/>
                </a:lnTo>
                <a:lnTo>
                  <a:pt x="5626418" y="1847491"/>
                </a:lnTo>
                <a:lnTo>
                  <a:pt x="5624983" y="1846096"/>
                </a:lnTo>
                <a:cubicBezTo>
                  <a:pt x="5624983" y="1846094"/>
                  <a:pt x="5624983" y="1846092"/>
                  <a:pt x="5624983" y="1846091"/>
                </a:cubicBezTo>
                <a:cubicBezTo>
                  <a:pt x="5624983" y="1845315"/>
                  <a:pt x="5625631" y="1844686"/>
                  <a:pt x="5626387" y="1844685"/>
                </a:cubicBezTo>
                <a:cubicBezTo>
                  <a:pt x="5626387" y="1844685"/>
                  <a:pt x="5626387" y="1844685"/>
                  <a:pt x="5626423" y="1844685"/>
                </a:cubicBezTo>
                <a:cubicBezTo>
                  <a:pt x="5626531" y="1844681"/>
                  <a:pt x="5626639" y="1844693"/>
                  <a:pt x="5626783" y="1844721"/>
                </a:cubicBezTo>
                <a:cubicBezTo>
                  <a:pt x="5626855" y="1844740"/>
                  <a:pt x="5626927" y="1844765"/>
                  <a:pt x="5626999" y="1844796"/>
                </a:cubicBezTo>
                <a:cubicBezTo>
                  <a:pt x="5627035" y="1844818"/>
                  <a:pt x="5627107" y="1844842"/>
                  <a:pt x="5627143" y="1844870"/>
                </a:cubicBezTo>
                <a:cubicBezTo>
                  <a:pt x="5627179" y="1844887"/>
                  <a:pt x="5627215" y="1844905"/>
                  <a:pt x="5627251" y="1844925"/>
                </a:cubicBezTo>
                <a:cubicBezTo>
                  <a:pt x="5627251" y="1844937"/>
                  <a:pt x="5627287" y="1844949"/>
                  <a:pt x="5627323" y="1844962"/>
                </a:cubicBezTo>
                <a:cubicBezTo>
                  <a:pt x="5627359" y="1844980"/>
                  <a:pt x="5627359" y="1844998"/>
                  <a:pt x="5627395" y="1845018"/>
                </a:cubicBezTo>
                <a:cubicBezTo>
                  <a:pt x="5627395" y="1845029"/>
                  <a:pt x="5627431" y="1845041"/>
                  <a:pt x="5627467" y="1845054"/>
                </a:cubicBezTo>
                <a:cubicBezTo>
                  <a:pt x="5627467" y="1845072"/>
                  <a:pt x="5627503" y="1845091"/>
                  <a:pt x="5627539" y="1845110"/>
                </a:cubicBezTo>
                <a:cubicBezTo>
                  <a:pt x="5627539" y="1845128"/>
                  <a:pt x="5627539" y="1845147"/>
                  <a:pt x="5627575" y="1845165"/>
                </a:cubicBezTo>
                <a:cubicBezTo>
                  <a:pt x="5627611" y="1845183"/>
                  <a:pt x="5627611" y="1845202"/>
                  <a:pt x="5627647" y="1845221"/>
                </a:cubicBezTo>
                <a:cubicBezTo>
                  <a:pt x="5627647" y="1845239"/>
                  <a:pt x="5627647" y="1845258"/>
                  <a:pt x="5627683" y="1845276"/>
                </a:cubicBezTo>
                <a:cubicBezTo>
                  <a:pt x="5627719" y="1845306"/>
                  <a:pt x="5627719" y="1845337"/>
                  <a:pt x="5627756" y="1845369"/>
                </a:cubicBezTo>
                <a:cubicBezTo>
                  <a:pt x="5627791" y="1845411"/>
                  <a:pt x="5627791" y="1845454"/>
                  <a:pt x="5627828" y="1845498"/>
                </a:cubicBezTo>
                <a:cubicBezTo>
                  <a:pt x="5627863" y="1845564"/>
                  <a:pt x="5627863" y="1845632"/>
                  <a:pt x="5627899" y="1845702"/>
                </a:cubicBezTo>
                <a:cubicBezTo>
                  <a:pt x="5627935" y="1845827"/>
                  <a:pt x="5627971" y="1845958"/>
                  <a:pt x="5627971" y="1846090"/>
                </a:cubicBezTo>
                <a:cubicBezTo>
                  <a:pt x="5627971" y="1846152"/>
                  <a:pt x="5627971" y="1846214"/>
                  <a:pt x="5627935" y="1846275"/>
                </a:cubicBezTo>
                <a:cubicBezTo>
                  <a:pt x="5627935" y="1846382"/>
                  <a:pt x="5627899" y="1846488"/>
                  <a:pt x="5627863" y="1846589"/>
                </a:cubicBezTo>
                <a:cubicBezTo>
                  <a:pt x="5627863" y="1846634"/>
                  <a:pt x="5627828" y="1846677"/>
                  <a:pt x="5627791" y="1846719"/>
                </a:cubicBezTo>
                <a:cubicBezTo>
                  <a:pt x="5627791" y="1846751"/>
                  <a:pt x="5627756" y="1846782"/>
                  <a:pt x="5627719" y="1846811"/>
                </a:cubicBezTo>
                <a:cubicBezTo>
                  <a:pt x="5627719" y="1846843"/>
                  <a:pt x="5627683" y="1846874"/>
                  <a:pt x="5627647" y="1846904"/>
                </a:cubicBezTo>
                <a:cubicBezTo>
                  <a:pt x="5627611" y="1846943"/>
                  <a:pt x="5627575" y="1846979"/>
                  <a:pt x="5627539" y="1847015"/>
                </a:cubicBezTo>
                <a:cubicBezTo>
                  <a:pt x="5627539" y="1847040"/>
                  <a:pt x="5627503" y="1847065"/>
                  <a:pt x="5627467" y="1847089"/>
                </a:cubicBezTo>
                <a:cubicBezTo>
                  <a:pt x="5627467" y="1847108"/>
                  <a:pt x="5627431" y="1847127"/>
                  <a:pt x="5627395" y="1847144"/>
                </a:cubicBezTo>
                <a:cubicBezTo>
                  <a:pt x="5627395" y="1847157"/>
                  <a:pt x="5627359" y="1847170"/>
                  <a:pt x="5627323" y="1847181"/>
                </a:cubicBezTo>
                <a:cubicBezTo>
                  <a:pt x="5627323" y="1847200"/>
                  <a:pt x="5627287" y="1847219"/>
                  <a:pt x="5627251" y="1847236"/>
                </a:cubicBezTo>
                <a:cubicBezTo>
                  <a:pt x="5627215" y="1847257"/>
                  <a:pt x="5627179" y="1847275"/>
                  <a:pt x="5627143" y="1847292"/>
                </a:cubicBezTo>
                <a:cubicBezTo>
                  <a:pt x="5627107" y="1847313"/>
                  <a:pt x="5627071" y="1847332"/>
                  <a:pt x="5626999" y="1847347"/>
                </a:cubicBezTo>
                <a:cubicBezTo>
                  <a:pt x="5626927" y="1847384"/>
                  <a:pt x="5626855" y="1847415"/>
                  <a:pt x="5626783" y="1847440"/>
                </a:cubicBezTo>
                <a:lnTo>
                  <a:pt x="5626418" y="1847491"/>
                </a:lnTo>
                <a:close/>
                <a:moveTo>
                  <a:pt x="5717119" y="1848199"/>
                </a:moveTo>
                <a:cubicBezTo>
                  <a:pt x="5715570" y="1848201"/>
                  <a:pt x="5714310" y="1846945"/>
                  <a:pt x="5714310" y="1845394"/>
                </a:cubicBezTo>
                <a:cubicBezTo>
                  <a:pt x="5714310" y="1845392"/>
                  <a:pt x="5714310" y="1845390"/>
                  <a:pt x="5714310" y="1845388"/>
                </a:cubicBezTo>
                <a:cubicBezTo>
                  <a:pt x="5714310" y="1843837"/>
                  <a:pt x="5715570" y="1842578"/>
                  <a:pt x="5717119" y="1842576"/>
                </a:cubicBezTo>
                <a:cubicBezTo>
                  <a:pt x="5718702" y="1842573"/>
                  <a:pt x="5719963" y="1843827"/>
                  <a:pt x="5719963" y="1845378"/>
                </a:cubicBezTo>
                <a:cubicBezTo>
                  <a:pt x="5719963" y="1845381"/>
                  <a:pt x="5719963" y="1845384"/>
                  <a:pt x="5719963" y="1845388"/>
                </a:cubicBezTo>
                <a:cubicBezTo>
                  <a:pt x="5719963" y="1846938"/>
                  <a:pt x="5718702" y="1848197"/>
                  <a:pt x="5717154" y="1848199"/>
                </a:cubicBezTo>
                <a:cubicBezTo>
                  <a:pt x="5717119" y="1848199"/>
                  <a:pt x="5717119" y="1848199"/>
                  <a:pt x="5717119" y="1848199"/>
                </a:cubicBezTo>
                <a:close/>
                <a:moveTo>
                  <a:pt x="5808030" y="1849069"/>
                </a:moveTo>
                <a:cubicBezTo>
                  <a:pt x="5805473" y="1849072"/>
                  <a:pt x="5803421" y="1847033"/>
                  <a:pt x="5803421" y="1844513"/>
                </a:cubicBezTo>
                <a:cubicBezTo>
                  <a:pt x="5803421" y="1844509"/>
                  <a:pt x="5803421" y="1844504"/>
                  <a:pt x="5803421" y="1844500"/>
                </a:cubicBezTo>
                <a:cubicBezTo>
                  <a:pt x="5803421" y="1841982"/>
                  <a:pt x="5805473" y="1839946"/>
                  <a:pt x="5808030" y="1839949"/>
                </a:cubicBezTo>
                <a:cubicBezTo>
                  <a:pt x="5810550" y="1839946"/>
                  <a:pt x="5812602" y="1841982"/>
                  <a:pt x="5812602" y="1844500"/>
                </a:cubicBezTo>
                <a:cubicBezTo>
                  <a:pt x="5812602" y="1847019"/>
                  <a:pt x="5810550" y="1849065"/>
                  <a:pt x="5808030" y="1849069"/>
                </a:cubicBezTo>
                <a:close/>
                <a:moveTo>
                  <a:pt x="5899085" y="1850123"/>
                </a:moveTo>
                <a:cubicBezTo>
                  <a:pt x="5895377" y="1850128"/>
                  <a:pt x="5892388" y="1847148"/>
                  <a:pt x="5892388" y="1843465"/>
                </a:cubicBezTo>
                <a:cubicBezTo>
                  <a:pt x="5892388" y="1843459"/>
                  <a:pt x="5892388" y="1843452"/>
                  <a:pt x="5892388" y="1843445"/>
                </a:cubicBezTo>
                <a:cubicBezTo>
                  <a:pt x="5892388" y="1839763"/>
                  <a:pt x="5895377" y="1836781"/>
                  <a:pt x="5899085" y="1836786"/>
                </a:cubicBezTo>
                <a:cubicBezTo>
                  <a:pt x="5902794" y="1836791"/>
                  <a:pt x="5905782" y="1839770"/>
                  <a:pt x="5905782" y="1843445"/>
                </a:cubicBezTo>
                <a:cubicBezTo>
                  <a:pt x="5905782" y="1847128"/>
                  <a:pt x="5902794" y="1850118"/>
                  <a:pt x="5899085" y="1850123"/>
                </a:cubicBezTo>
                <a:close/>
                <a:moveTo>
                  <a:pt x="5990177" y="1851178"/>
                </a:moveTo>
                <a:cubicBezTo>
                  <a:pt x="5985280" y="1851185"/>
                  <a:pt x="5981356" y="1847263"/>
                  <a:pt x="5981319" y="1842417"/>
                </a:cubicBezTo>
                <a:cubicBezTo>
                  <a:pt x="5981319" y="1842415"/>
                  <a:pt x="5981319" y="1842412"/>
                  <a:pt x="5981319" y="1842409"/>
                </a:cubicBezTo>
                <a:cubicBezTo>
                  <a:pt x="5981319" y="1837564"/>
                  <a:pt x="5985280" y="1833630"/>
                  <a:pt x="5990140" y="1833623"/>
                </a:cubicBezTo>
                <a:cubicBezTo>
                  <a:pt x="5990140" y="1833623"/>
                  <a:pt x="5990177" y="1833623"/>
                  <a:pt x="5990177" y="1833623"/>
                </a:cubicBezTo>
                <a:cubicBezTo>
                  <a:pt x="5995037" y="1833626"/>
                  <a:pt x="5998998" y="1837557"/>
                  <a:pt x="5998998" y="1842402"/>
                </a:cubicBezTo>
                <a:cubicBezTo>
                  <a:pt x="5998998" y="1842404"/>
                  <a:pt x="5998998" y="1842407"/>
                  <a:pt x="5998998" y="1842409"/>
                </a:cubicBezTo>
                <a:cubicBezTo>
                  <a:pt x="5998998" y="1847250"/>
                  <a:pt x="5995037" y="1851174"/>
                  <a:pt x="5990177" y="1851178"/>
                </a:cubicBezTo>
                <a:close/>
                <a:moveTo>
                  <a:pt x="6081412" y="1852398"/>
                </a:moveTo>
                <a:cubicBezTo>
                  <a:pt x="6075183" y="1852397"/>
                  <a:pt x="6070107" y="1847371"/>
                  <a:pt x="6070107" y="1841170"/>
                </a:cubicBezTo>
                <a:cubicBezTo>
                  <a:pt x="6070107" y="1834969"/>
                  <a:pt x="6075183" y="1829943"/>
                  <a:pt x="6081412" y="1829942"/>
                </a:cubicBezTo>
                <a:cubicBezTo>
                  <a:pt x="6087641" y="1829943"/>
                  <a:pt x="6092717" y="1834969"/>
                  <a:pt x="6092717" y="1841170"/>
                </a:cubicBezTo>
                <a:cubicBezTo>
                  <a:pt x="6092717" y="1847371"/>
                  <a:pt x="6087641" y="1852397"/>
                  <a:pt x="6081412" y="1852398"/>
                </a:cubicBezTo>
                <a:close/>
                <a:moveTo>
                  <a:pt x="6172468" y="1853453"/>
                </a:moveTo>
                <a:cubicBezTo>
                  <a:pt x="6165050" y="1853443"/>
                  <a:pt x="6159074" y="1847475"/>
                  <a:pt x="6159074" y="1840116"/>
                </a:cubicBezTo>
                <a:cubicBezTo>
                  <a:pt x="6159074" y="1832757"/>
                  <a:pt x="6165050" y="1826788"/>
                  <a:pt x="6172468" y="1826779"/>
                </a:cubicBezTo>
                <a:cubicBezTo>
                  <a:pt x="6179884" y="1826778"/>
                  <a:pt x="6185897" y="1832748"/>
                  <a:pt x="6185897" y="1840113"/>
                </a:cubicBezTo>
                <a:cubicBezTo>
                  <a:pt x="6185897" y="1840114"/>
                  <a:pt x="6185897" y="1840115"/>
                  <a:pt x="6185897" y="1840116"/>
                </a:cubicBezTo>
                <a:cubicBezTo>
                  <a:pt x="6185897" y="1847481"/>
                  <a:pt x="6179884" y="1853452"/>
                  <a:pt x="6172468" y="1853453"/>
                </a:cubicBezTo>
                <a:close/>
                <a:moveTo>
                  <a:pt x="6263559" y="1854507"/>
                </a:moveTo>
                <a:cubicBezTo>
                  <a:pt x="6254954" y="1854510"/>
                  <a:pt x="6248005" y="1847598"/>
                  <a:pt x="6248005" y="1839070"/>
                </a:cubicBezTo>
                <a:cubicBezTo>
                  <a:pt x="6248005" y="1839068"/>
                  <a:pt x="6248005" y="1839064"/>
                  <a:pt x="6248005" y="1839061"/>
                </a:cubicBezTo>
                <a:cubicBezTo>
                  <a:pt x="6248005" y="1830537"/>
                  <a:pt x="6254954" y="1823632"/>
                  <a:pt x="6263559" y="1823634"/>
                </a:cubicBezTo>
                <a:cubicBezTo>
                  <a:pt x="6272128" y="1823632"/>
                  <a:pt x="6279077" y="1830537"/>
                  <a:pt x="6279077" y="1839061"/>
                </a:cubicBezTo>
                <a:cubicBezTo>
                  <a:pt x="6279077" y="1847589"/>
                  <a:pt x="6272128" y="1854505"/>
                  <a:pt x="6263559" y="1854507"/>
                </a:cubicBezTo>
                <a:close/>
                <a:moveTo>
                  <a:pt x="6354614" y="1855561"/>
                </a:moveTo>
                <a:cubicBezTo>
                  <a:pt x="6344857" y="1855566"/>
                  <a:pt x="6336972" y="1847713"/>
                  <a:pt x="6336972" y="1838022"/>
                </a:cubicBezTo>
                <a:cubicBezTo>
                  <a:pt x="6336972" y="1838017"/>
                  <a:pt x="6336972" y="1838012"/>
                  <a:pt x="6336972" y="1838007"/>
                </a:cubicBezTo>
                <a:cubicBezTo>
                  <a:pt x="6336972" y="1828317"/>
                  <a:pt x="6344857" y="1820467"/>
                  <a:pt x="6354614" y="1820471"/>
                </a:cubicBezTo>
                <a:cubicBezTo>
                  <a:pt x="6364372" y="1820477"/>
                  <a:pt x="6372256" y="1828325"/>
                  <a:pt x="6372256" y="1838007"/>
                </a:cubicBezTo>
                <a:cubicBezTo>
                  <a:pt x="6372256" y="1847697"/>
                  <a:pt x="6364372" y="1855556"/>
                  <a:pt x="6354614" y="1855561"/>
                </a:cubicBezTo>
                <a:close/>
                <a:moveTo>
                  <a:pt x="6445705" y="1856616"/>
                </a:moveTo>
                <a:cubicBezTo>
                  <a:pt x="6434796" y="1856622"/>
                  <a:pt x="6425939" y="1847828"/>
                  <a:pt x="6425903" y="1836974"/>
                </a:cubicBezTo>
                <a:cubicBezTo>
                  <a:pt x="6425903" y="1836973"/>
                  <a:pt x="6425903" y="1836972"/>
                  <a:pt x="6425903" y="1836971"/>
                </a:cubicBezTo>
                <a:cubicBezTo>
                  <a:pt x="6425903" y="1826117"/>
                  <a:pt x="6434760" y="1817314"/>
                  <a:pt x="6445670" y="1817308"/>
                </a:cubicBezTo>
                <a:cubicBezTo>
                  <a:pt x="6445670" y="1817308"/>
                  <a:pt x="6445705" y="1817308"/>
                  <a:pt x="6445705" y="1817308"/>
                </a:cubicBezTo>
                <a:cubicBezTo>
                  <a:pt x="6456615" y="1817312"/>
                  <a:pt x="6465472" y="1826114"/>
                  <a:pt x="6465472" y="1836968"/>
                </a:cubicBezTo>
                <a:cubicBezTo>
                  <a:pt x="6465472" y="1836969"/>
                  <a:pt x="6465472" y="1836970"/>
                  <a:pt x="6465472" y="1836971"/>
                </a:cubicBezTo>
                <a:cubicBezTo>
                  <a:pt x="6465436" y="1847819"/>
                  <a:pt x="6456615" y="1856611"/>
                  <a:pt x="6445705" y="1856616"/>
                </a:cubicBezTo>
                <a:close/>
                <a:moveTo>
                  <a:pt x="6536761" y="1857670"/>
                </a:moveTo>
                <a:cubicBezTo>
                  <a:pt x="6524663" y="1857668"/>
                  <a:pt x="6514870" y="1847930"/>
                  <a:pt x="6514870" y="1835917"/>
                </a:cubicBezTo>
                <a:cubicBezTo>
                  <a:pt x="6514870" y="1823900"/>
                  <a:pt x="6524663" y="1814152"/>
                  <a:pt x="6536761" y="1814145"/>
                </a:cubicBezTo>
                <a:cubicBezTo>
                  <a:pt x="6548823" y="1814137"/>
                  <a:pt x="6558652" y="1823872"/>
                  <a:pt x="6558652" y="1835889"/>
                </a:cubicBezTo>
                <a:cubicBezTo>
                  <a:pt x="6558652" y="1835898"/>
                  <a:pt x="6558652" y="1835908"/>
                  <a:pt x="6558652" y="1835917"/>
                </a:cubicBezTo>
                <a:cubicBezTo>
                  <a:pt x="6558652" y="1847933"/>
                  <a:pt x="6548858" y="1857673"/>
                  <a:pt x="6536761" y="1857670"/>
                </a:cubicBezTo>
                <a:close/>
                <a:moveTo>
                  <a:pt x="6627816" y="1858725"/>
                </a:moveTo>
                <a:cubicBezTo>
                  <a:pt x="6614567" y="1858724"/>
                  <a:pt x="6603838" y="1848041"/>
                  <a:pt x="6603838" y="1834862"/>
                </a:cubicBezTo>
                <a:cubicBezTo>
                  <a:pt x="6603838" y="1821684"/>
                  <a:pt x="6614567" y="1811001"/>
                  <a:pt x="6627816" y="1811000"/>
                </a:cubicBezTo>
                <a:cubicBezTo>
                  <a:pt x="6641066" y="1811001"/>
                  <a:pt x="6651831" y="1821684"/>
                  <a:pt x="6651831" y="1834862"/>
                </a:cubicBezTo>
                <a:cubicBezTo>
                  <a:pt x="6651831" y="1848041"/>
                  <a:pt x="6641066" y="1858724"/>
                  <a:pt x="6627816" y="1858725"/>
                </a:cubicBezTo>
                <a:close/>
                <a:moveTo>
                  <a:pt x="6719088" y="1859946"/>
                </a:moveTo>
                <a:lnTo>
                  <a:pt x="6719088" y="1859945"/>
                </a:lnTo>
                <a:cubicBezTo>
                  <a:pt x="6704434" y="1859947"/>
                  <a:pt x="6692589" y="1848164"/>
                  <a:pt x="6692589" y="1833627"/>
                </a:cubicBezTo>
                <a:cubicBezTo>
                  <a:pt x="6692589" y="1833626"/>
                  <a:pt x="6692589" y="1833625"/>
                  <a:pt x="6692589" y="1833623"/>
                </a:cubicBezTo>
                <a:cubicBezTo>
                  <a:pt x="6692589" y="1819087"/>
                  <a:pt x="6704434" y="1807302"/>
                  <a:pt x="6719052" y="1807300"/>
                </a:cubicBezTo>
                <a:cubicBezTo>
                  <a:pt x="6719052" y="1807300"/>
                  <a:pt x="6719052" y="1807300"/>
                  <a:pt x="6719088" y="1807300"/>
                </a:cubicBezTo>
                <a:cubicBezTo>
                  <a:pt x="6733706" y="1807299"/>
                  <a:pt x="6745551" y="1819082"/>
                  <a:pt x="6745551" y="1833618"/>
                </a:cubicBezTo>
                <a:cubicBezTo>
                  <a:pt x="6745551" y="1833620"/>
                  <a:pt x="6745551" y="1833622"/>
                  <a:pt x="6745551" y="1833623"/>
                </a:cubicBezTo>
                <a:cubicBezTo>
                  <a:pt x="6745551" y="1848159"/>
                  <a:pt x="6733706" y="1859944"/>
                  <a:pt x="6719088" y="1859946"/>
                </a:cubicBezTo>
                <a:close/>
                <a:moveTo>
                  <a:pt x="6810143" y="1861000"/>
                </a:moveTo>
                <a:cubicBezTo>
                  <a:pt x="6794373" y="1861003"/>
                  <a:pt x="6781555" y="1848278"/>
                  <a:pt x="6781555" y="1832579"/>
                </a:cubicBezTo>
                <a:cubicBezTo>
                  <a:pt x="6781555" y="1832576"/>
                  <a:pt x="6781555" y="1832572"/>
                  <a:pt x="6781555" y="1832569"/>
                </a:cubicBezTo>
                <a:cubicBezTo>
                  <a:pt x="6781555" y="1816873"/>
                  <a:pt x="6794373" y="1804153"/>
                  <a:pt x="6810143" y="1804156"/>
                </a:cubicBezTo>
                <a:cubicBezTo>
                  <a:pt x="6825949" y="1804153"/>
                  <a:pt x="6838730" y="1816873"/>
                  <a:pt x="6838730" y="1832569"/>
                </a:cubicBezTo>
                <a:cubicBezTo>
                  <a:pt x="6838730" y="1848268"/>
                  <a:pt x="6825949" y="1860997"/>
                  <a:pt x="6810143" y="1861000"/>
                </a:cubicBezTo>
                <a:close/>
                <a:moveTo>
                  <a:pt x="6901235" y="1862054"/>
                </a:moveTo>
                <a:cubicBezTo>
                  <a:pt x="6884276" y="1862059"/>
                  <a:pt x="6870523" y="1848393"/>
                  <a:pt x="6870487" y="1831531"/>
                </a:cubicBezTo>
                <a:cubicBezTo>
                  <a:pt x="6870487" y="1831526"/>
                  <a:pt x="6870487" y="1831520"/>
                  <a:pt x="6870487" y="1831514"/>
                </a:cubicBezTo>
                <a:cubicBezTo>
                  <a:pt x="6870523" y="1814653"/>
                  <a:pt x="6884276" y="1800988"/>
                  <a:pt x="6901235" y="1800992"/>
                </a:cubicBezTo>
                <a:cubicBezTo>
                  <a:pt x="6918192" y="1800999"/>
                  <a:pt x="6931911" y="1814660"/>
                  <a:pt x="6931911" y="1831514"/>
                </a:cubicBezTo>
                <a:cubicBezTo>
                  <a:pt x="6931911" y="1848376"/>
                  <a:pt x="6918192" y="1862049"/>
                  <a:pt x="6901235" y="1862054"/>
                </a:cubicBezTo>
                <a:close/>
                <a:moveTo>
                  <a:pt x="6992290" y="1863109"/>
                </a:moveTo>
                <a:cubicBezTo>
                  <a:pt x="6974143" y="1863105"/>
                  <a:pt x="6959454" y="1848498"/>
                  <a:pt x="6959454" y="1830478"/>
                </a:cubicBezTo>
                <a:cubicBezTo>
                  <a:pt x="6959454" y="1812454"/>
                  <a:pt x="6974143" y="1797835"/>
                  <a:pt x="6992290" y="1797831"/>
                </a:cubicBezTo>
                <a:cubicBezTo>
                  <a:pt x="7010400" y="1797824"/>
                  <a:pt x="7025126" y="1812430"/>
                  <a:pt x="7025126" y="1830455"/>
                </a:cubicBezTo>
                <a:cubicBezTo>
                  <a:pt x="7025126" y="1830463"/>
                  <a:pt x="7025126" y="1830471"/>
                  <a:pt x="7025126" y="1830478"/>
                </a:cubicBezTo>
                <a:cubicBezTo>
                  <a:pt x="7025126" y="1848503"/>
                  <a:pt x="7010400" y="1863113"/>
                  <a:pt x="6992290" y="1863109"/>
                </a:cubicBezTo>
                <a:close/>
                <a:moveTo>
                  <a:pt x="7083345" y="1864163"/>
                </a:moveTo>
                <a:cubicBezTo>
                  <a:pt x="7064047" y="1864161"/>
                  <a:pt x="7048421" y="1848609"/>
                  <a:pt x="7048421" y="1829424"/>
                </a:cubicBezTo>
                <a:cubicBezTo>
                  <a:pt x="7048421" y="1810236"/>
                  <a:pt x="7064047" y="1794674"/>
                  <a:pt x="7083345" y="1794667"/>
                </a:cubicBezTo>
                <a:cubicBezTo>
                  <a:pt x="7102643" y="1794667"/>
                  <a:pt x="7118305" y="1810225"/>
                  <a:pt x="7118305" y="1829413"/>
                </a:cubicBezTo>
                <a:cubicBezTo>
                  <a:pt x="7118305" y="1829417"/>
                  <a:pt x="7118305" y="1829420"/>
                  <a:pt x="7118305" y="1829424"/>
                </a:cubicBezTo>
                <a:cubicBezTo>
                  <a:pt x="7118305" y="1848609"/>
                  <a:pt x="7102643" y="1864161"/>
                  <a:pt x="7083345" y="1864163"/>
                </a:cubicBezTo>
                <a:close/>
                <a:moveTo>
                  <a:pt x="7174437" y="1865217"/>
                </a:moveTo>
                <a:cubicBezTo>
                  <a:pt x="7153950" y="1865217"/>
                  <a:pt x="7137352" y="1848720"/>
                  <a:pt x="7137352" y="1828370"/>
                </a:cubicBezTo>
                <a:cubicBezTo>
                  <a:pt x="7137352" y="1808020"/>
                  <a:pt x="7153950" y="1791524"/>
                  <a:pt x="7174437" y="1791520"/>
                </a:cubicBezTo>
                <a:cubicBezTo>
                  <a:pt x="7194887" y="1791524"/>
                  <a:pt x="7211485" y="1808019"/>
                  <a:pt x="7211485" y="1828370"/>
                </a:cubicBezTo>
                <a:cubicBezTo>
                  <a:pt x="7211485" y="1848720"/>
                  <a:pt x="7194887" y="1865217"/>
                  <a:pt x="7174437" y="1865217"/>
                </a:cubicBezTo>
                <a:close/>
                <a:moveTo>
                  <a:pt x="7265492" y="1866272"/>
                </a:moveTo>
                <a:cubicBezTo>
                  <a:pt x="7243853" y="1866263"/>
                  <a:pt x="7226319" y="1848824"/>
                  <a:pt x="7226319" y="1827316"/>
                </a:cubicBezTo>
                <a:cubicBezTo>
                  <a:pt x="7226319" y="1805807"/>
                  <a:pt x="7243853" y="1788367"/>
                  <a:pt x="7265492" y="1788360"/>
                </a:cubicBezTo>
                <a:cubicBezTo>
                  <a:pt x="7287131" y="1788356"/>
                  <a:pt x="7304665" y="1805797"/>
                  <a:pt x="7304665" y="1827311"/>
                </a:cubicBezTo>
                <a:cubicBezTo>
                  <a:pt x="7304665" y="1827312"/>
                  <a:pt x="7304665" y="1827314"/>
                  <a:pt x="7304665" y="1827316"/>
                </a:cubicBezTo>
                <a:cubicBezTo>
                  <a:pt x="7304665" y="1848829"/>
                  <a:pt x="7287131" y="1866270"/>
                  <a:pt x="7265492" y="1866272"/>
                </a:cubicBezTo>
                <a:close/>
                <a:moveTo>
                  <a:pt x="7356763" y="1867493"/>
                </a:moveTo>
                <a:cubicBezTo>
                  <a:pt x="7333757" y="1867496"/>
                  <a:pt x="7315106" y="1848959"/>
                  <a:pt x="7315106" y="1826088"/>
                </a:cubicBezTo>
                <a:cubicBezTo>
                  <a:pt x="7315106" y="1826084"/>
                  <a:pt x="7315106" y="1826080"/>
                  <a:pt x="7315106" y="1826076"/>
                </a:cubicBezTo>
                <a:cubicBezTo>
                  <a:pt x="7315106" y="1803208"/>
                  <a:pt x="7333757" y="1784673"/>
                  <a:pt x="7356763" y="1784676"/>
                </a:cubicBezTo>
                <a:cubicBezTo>
                  <a:pt x="7379734" y="1784683"/>
                  <a:pt x="7398385" y="1803215"/>
                  <a:pt x="7398385" y="1826076"/>
                </a:cubicBezTo>
                <a:cubicBezTo>
                  <a:pt x="7398385" y="1848944"/>
                  <a:pt x="7379734" y="1867486"/>
                  <a:pt x="7356763" y="1867493"/>
                </a:cubicBezTo>
                <a:close/>
                <a:moveTo>
                  <a:pt x="8488241" y="1872062"/>
                </a:moveTo>
                <a:cubicBezTo>
                  <a:pt x="8490293" y="1869302"/>
                  <a:pt x="8492597" y="1866728"/>
                  <a:pt x="8495082" y="1864366"/>
                </a:cubicBezTo>
                <a:cubicBezTo>
                  <a:pt x="8494830" y="1864128"/>
                  <a:pt x="8494541" y="1863888"/>
                  <a:pt x="8494253" y="1863645"/>
                </a:cubicBezTo>
                <a:cubicBezTo>
                  <a:pt x="8491733" y="1865853"/>
                  <a:pt x="8489032" y="1867869"/>
                  <a:pt x="8486188" y="1869675"/>
                </a:cubicBezTo>
                <a:cubicBezTo>
                  <a:pt x="8486908" y="1870452"/>
                  <a:pt x="8487592" y="1871247"/>
                  <a:pt x="8488241" y="1872062"/>
                </a:cubicBezTo>
                <a:close/>
                <a:moveTo>
                  <a:pt x="8396897" y="1877149"/>
                </a:moveTo>
                <a:cubicBezTo>
                  <a:pt x="8399813" y="1872747"/>
                  <a:pt x="8403306" y="1868768"/>
                  <a:pt x="8407303" y="1865328"/>
                </a:cubicBezTo>
                <a:cubicBezTo>
                  <a:pt x="8405934" y="1864199"/>
                  <a:pt x="8404566" y="1863014"/>
                  <a:pt x="8403270" y="1861777"/>
                </a:cubicBezTo>
                <a:cubicBezTo>
                  <a:pt x="8399597" y="1865182"/>
                  <a:pt x="8395565" y="1868155"/>
                  <a:pt x="8391209" y="1870637"/>
                </a:cubicBezTo>
                <a:cubicBezTo>
                  <a:pt x="8393261" y="1872653"/>
                  <a:pt x="8395169" y="1874830"/>
                  <a:pt x="8396897" y="1877149"/>
                </a:cubicBezTo>
                <a:close/>
                <a:moveTo>
                  <a:pt x="8306130" y="1882309"/>
                </a:moveTo>
                <a:cubicBezTo>
                  <a:pt x="8309658" y="1876203"/>
                  <a:pt x="8314339" y="1870843"/>
                  <a:pt x="8319956" y="1866531"/>
                </a:cubicBezTo>
                <a:cubicBezTo>
                  <a:pt x="8317220" y="1864516"/>
                  <a:pt x="8314627" y="1862289"/>
                  <a:pt x="8312215" y="1859872"/>
                </a:cubicBezTo>
                <a:cubicBezTo>
                  <a:pt x="8307606" y="1864439"/>
                  <a:pt x="8302314" y="1868271"/>
                  <a:pt x="8296517" y="1871229"/>
                </a:cubicBezTo>
                <a:cubicBezTo>
                  <a:pt x="8300225" y="1874454"/>
                  <a:pt x="8303466" y="1878184"/>
                  <a:pt x="8306130" y="1882309"/>
                </a:cubicBezTo>
                <a:close/>
                <a:moveTo>
                  <a:pt x="8215147" y="1887655"/>
                </a:moveTo>
                <a:cubicBezTo>
                  <a:pt x="8219071" y="1879582"/>
                  <a:pt x="8225048" y="1872661"/>
                  <a:pt x="8232465" y="1867567"/>
                </a:cubicBezTo>
                <a:cubicBezTo>
                  <a:pt x="8228324" y="1864804"/>
                  <a:pt x="8224508" y="1861563"/>
                  <a:pt x="8221123" y="1857911"/>
                </a:cubicBezTo>
                <a:cubicBezTo>
                  <a:pt x="8215615" y="1863794"/>
                  <a:pt x="8208954" y="1868523"/>
                  <a:pt x="8201537" y="1871821"/>
                </a:cubicBezTo>
                <a:cubicBezTo>
                  <a:pt x="8207154" y="1876090"/>
                  <a:pt x="8211762" y="1881486"/>
                  <a:pt x="8215147" y="1887655"/>
                </a:cubicBezTo>
                <a:close/>
                <a:moveTo>
                  <a:pt x="8124199" y="1893815"/>
                </a:moveTo>
                <a:cubicBezTo>
                  <a:pt x="8128196" y="1883271"/>
                  <a:pt x="8135649" y="1874383"/>
                  <a:pt x="8145370" y="1868602"/>
                </a:cubicBezTo>
                <a:cubicBezTo>
                  <a:pt x="8139609" y="1865193"/>
                  <a:pt x="8134461" y="1860862"/>
                  <a:pt x="8130104" y="1855783"/>
                </a:cubicBezTo>
                <a:cubicBezTo>
                  <a:pt x="8123623" y="1863230"/>
                  <a:pt x="8115378" y="1868936"/>
                  <a:pt x="8106089" y="1872376"/>
                </a:cubicBezTo>
                <a:cubicBezTo>
                  <a:pt x="8114154" y="1877566"/>
                  <a:pt x="8120455" y="1885033"/>
                  <a:pt x="8124199" y="1893815"/>
                </a:cubicBezTo>
                <a:close/>
                <a:moveTo>
                  <a:pt x="8033252" y="1901658"/>
                </a:moveTo>
                <a:cubicBezTo>
                  <a:pt x="8036492" y="1887738"/>
                  <a:pt x="8045817" y="1875996"/>
                  <a:pt x="8058707" y="1869657"/>
                </a:cubicBezTo>
                <a:cubicBezTo>
                  <a:pt x="8050930" y="1865709"/>
                  <a:pt x="8044125" y="1860092"/>
                  <a:pt x="8038797" y="1853212"/>
                </a:cubicBezTo>
                <a:cubicBezTo>
                  <a:pt x="8031416" y="1862655"/>
                  <a:pt x="8021154" y="1869499"/>
                  <a:pt x="8009561" y="1872746"/>
                </a:cubicBezTo>
                <a:cubicBezTo>
                  <a:pt x="8021226" y="1878593"/>
                  <a:pt x="8029868" y="1889110"/>
                  <a:pt x="8033252" y="1901658"/>
                </a:cubicBezTo>
                <a:close/>
                <a:moveTo>
                  <a:pt x="5895809" y="1936453"/>
                </a:moveTo>
                <a:cubicBezTo>
                  <a:pt x="5895809" y="1936447"/>
                  <a:pt x="5895809" y="1936440"/>
                  <a:pt x="5895809" y="1936434"/>
                </a:cubicBezTo>
                <a:cubicBezTo>
                  <a:pt x="5895773" y="1936431"/>
                  <a:pt x="5895737" y="1936424"/>
                  <a:pt x="5895737" y="1936416"/>
                </a:cubicBezTo>
                <a:cubicBezTo>
                  <a:pt x="5895737" y="1936416"/>
                  <a:pt x="5895701" y="1936416"/>
                  <a:pt x="5895701" y="1936416"/>
                </a:cubicBezTo>
                <a:cubicBezTo>
                  <a:pt x="5895701" y="1936409"/>
                  <a:pt x="5895701" y="1936403"/>
                  <a:pt x="5895701" y="1936397"/>
                </a:cubicBezTo>
                <a:cubicBezTo>
                  <a:pt x="5895701" y="1936391"/>
                  <a:pt x="5895665" y="1936385"/>
                  <a:pt x="5895665" y="1936379"/>
                </a:cubicBezTo>
                <a:cubicBezTo>
                  <a:pt x="5895665" y="1936372"/>
                  <a:pt x="5895665" y="1936366"/>
                  <a:pt x="5895665" y="1936360"/>
                </a:cubicBezTo>
                <a:cubicBezTo>
                  <a:pt x="5895665" y="1936354"/>
                  <a:pt x="5895629" y="1936348"/>
                  <a:pt x="5895629" y="1936342"/>
                </a:cubicBezTo>
                <a:cubicBezTo>
                  <a:pt x="5895629" y="1936335"/>
                  <a:pt x="5895629" y="1936329"/>
                  <a:pt x="5895629" y="1936323"/>
                </a:cubicBezTo>
                <a:cubicBezTo>
                  <a:pt x="5895629" y="1936317"/>
                  <a:pt x="5895593" y="1936311"/>
                  <a:pt x="5895593" y="1936305"/>
                </a:cubicBezTo>
                <a:cubicBezTo>
                  <a:pt x="5895593" y="1936287"/>
                  <a:pt x="5895557" y="1936269"/>
                  <a:pt x="5895557" y="1936249"/>
                </a:cubicBezTo>
                <a:cubicBezTo>
                  <a:pt x="5895557" y="1936243"/>
                  <a:pt x="5895557" y="1936237"/>
                  <a:pt x="5895557" y="1936231"/>
                </a:cubicBezTo>
                <a:cubicBezTo>
                  <a:pt x="5895557" y="1936213"/>
                  <a:pt x="5895557" y="1936194"/>
                  <a:pt x="5895557" y="1936175"/>
                </a:cubicBezTo>
                <a:cubicBezTo>
                  <a:pt x="5895521" y="1936157"/>
                  <a:pt x="5895521" y="1936139"/>
                  <a:pt x="5895521" y="1936120"/>
                </a:cubicBezTo>
                <a:cubicBezTo>
                  <a:pt x="5895521" y="1936114"/>
                  <a:pt x="5895521" y="1936108"/>
                  <a:pt x="5895521" y="1936101"/>
                </a:cubicBezTo>
                <a:cubicBezTo>
                  <a:pt x="5895521" y="1936082"/>
                  <a:pt x="5895521" y="1936064"/>
                  <a:pt x="5895557" y="1936046"/>
                </a:cubicBezTo>
                <a:cubicBezTo>
                  <a:pt x="5895557" y="1936027"/>
                  <a:pt x="5895557" y="1936009"/>
                  <a:pt x="5895557" y="1935990"/>
                </a:cubicBezTo>
                <a:cubicBezTo>
                  <a:pt x="5895557" y="1935984"/>
                  <a:pt x="5895557" y="1935978"/>
                  <a:pt x="5895557" y="1935972"/>
                </a:cubicBezTo>
                <a:cubicBezTo>
                  <a:pt x="5895557" y="1935953"/>
                  <a:pt x="5895557" y="1935934"/>
                  <a:pt x="5895593" y="1935916"/>
                </a:cubicBezTo>
                <a:cubicBezTo>
                  <a:pt x="5895593" y="1935910"/>
                  <a:pt x="5895593" y="1935904"/>
                  <a:pt x="5895593" y="1935898"/>
                </a:cubicBezTo>
                <a:cubicBezTo>
                  <a:pt x="5895593" y="1935892"/>
                  <a:pt x="5895629" y="1935886"/>
                  <a:pt x="5895629" y="1935879"/>
                </a:cubicBezTo>
                <a:cubicBezTo>
                  <a:pt x="5895629" y="1935873"/>
                  <a:pt x="5895629" y="1935867"/>
                  <a:pt x="5895629" y="1935861"/>
                </a:cubicBezTo>
                <a:cubicBezTo>
                  <a:pt x="5895629" y="1935855"/>
                  <a:pt x="5895665" y="1935849"/>
                  <a:pt x="5895665" y="1935842"/>
                </a:cubicBezTo>
                <a:cubicBezTo>
                  <a:pt x="5895665" y="1935836"/>
                  <a:pt x="5895665" y="1935830"/>
                  <a:pt x="5895665" y="1935824"/>
                </a:cubicBezTo>
                <a:cubicBezTo>
                  <a:pt x="5895665" y="1935818"/>
                  <a:pt x="5895701" y="1935812"/>
                  <a:pt x="5895701" y="1935805"/>
                </a:cubicBezTo>
                <a:cubicBezTo>
                  <a:pt x="5895701" y="1935799"/>
                  <a:pt x="5895701" y="1935793"/>
                  <a:pt x="5895701" y="1935787"/>
                </a:cubicBezTo>
                <a:cubicBezTo>
                  <a:pt x="5895737" y="1935778"/>
                  <a:pt x="5895773" y="1935772"/>
                  <a:pt x="5895773" y="1935768"/>
                </a:cubicBezTo>
                <a:cubicBezTo>
                  <a:pt x="5895773" y="1935769"/>
                  <a:pt x="5895809" y="1935769"/>
                  <a:pt x="5895809" y="1935768"/>
                </a:cubicBezTo>
                <a:cubicBezTo>
                  <a:pt x="5895809" y="1935760"/>
                  <a:pt x="5895845" y="1935754"/>
                  <a:pt x="5895881" y="1935750"/>
                </a:cubicBezTo>
                <a:cubicBezTo>
                  <a:pt x="5895881" y="1935747"/>
                  <a:pt x="5895917" y="1935747"/>
                  <a:pt x="5895953" y="1935750"/>
                </a:cubicBezTo>
                <a:cubicBezTo>
                  <a:pt x="5895953" y="1935747"/>
                  <a:pt x="5895989" y="1935747"/>
                  <a:pt x="5896025" y="1935750"/>
                </a:cubicBezTo>
                <a:cubicBezTo>
                  <a:pt x="5896061" y="1935754"/>
                  <a:pt x="5896097" y="1935760"/>
                  <a:pt x="5896097" y="1935768"/>
                </a:cubicBezTo>
                <a:cubicBezTo>
                  <a:pt x="5896097" y="1935775"/>
                  <a:pt x="5896133" y="1935781"/>
                  <a:pt x="5896133" y="1935787"/>
                </a:cubicBezTo>
                <a:cubicBezTo>
                  <a:pt x="5896133" y="1935790"/>
                  <a:pt x="5896169" y="1935797"/>
                  <a:pt x="5896205" y="1935805"/>
                </a:cubicBezTo>
                <a:cubicBezTo>
                  <a:pt x="5896205" y="1935812"/>
                  <a:pt x="5896205" y="1935818"/>
                  <a:pt x="5896205" y="1935824"/>
                </a:cubicBezTo>
                <a:cubicBezTo>
                  <a:pt x="5896205" y="1935830"/>
                  <a:pt x="5896241" y="1935836"/>
                  <a:pt x="5896241" y="1935842"/>
                </a:cubicBezTo>
                <a:cubicBezTo>
                  <a:pt x="5896241" y="1935849"/>
                  <a:pt x="5896241" y="1935855"/>
                  <a:pt x="5896241" y="1935861"/>
                </a:cubicBezTo>
                <a:cubicBezTo>
                  <a:pt x="5896277" y="1935867"/>
                  <a:pt x="5896277" y="1935873"/>
                  <a:pt x="5896277" y="1935879"/>
                </a:cubicBezTo>
                <a:cubicBezTo>
                  <a:pt x="5896277" y="1935886"/>
                  <a:pt x="5896277" y="1935892"/>
                  <a:pt x="5896277" y="1935898"/>
                </a:cubicBezTo>
                <a:cubicBezTo>
                  <a:pt x="5896313" y="1935916"/>
                  <a:pt x="5896313" y="1935934"/>
                  <a:pt x="5896313" y="1935953"/>
                </a:cubicBezTo>
                <a:cubicBezTo>
                  <a:pt x="5896313" y="1935960"/>
                  <a:pt x="5896313" y="1935966"/>
                  <a:pt x="5896313" y="1935972"/>
                </a:cubicBezTo>
                <a:cubicBezTo>
                  <a:pt x="5896349" y="1935990"/>
                  <a:pt x="5896349" y="1936008"/>
                  <a:pt x="5896349" y="1936027"/>
                </a:cubicBezTo>
                <a:cubicBezTo>
                  <a:pt x="5896349" y="1936046"/>
                  <a:pt x="5896349" y="1936064"/>
                  <a:pt x="5896349" y="1936083"/>
                </a:cubicBezTo>
                <a:cubicBezTo>
                  <a:pt x="5896349" y="1936089"/>
                  <a:pt x="5896349" y="1936095"/>
                  <a:pt x="5896349" y="1936101"/>
                </a:cubicBezTo>
                <a:cubicBezTo>
                  <a:pt x="5896349" y="1936120"/>
                  <a:pt x="5896349" y="1936138"/>
                  <a:pt x="5896349" y="1936157"/>
                </a:cubicBezTo>
                <a:cubicBezTo>
                  <a:pt x="5896349" y="1936176"/>
                  <a:pt x="5896349" y="1936194"/>
                  <a:pt x="5896313" y="1936212"/>
                </a:cubicBezTo>
                <a:cubicBezTo>
                  <a:pt x="5896313" y="1936219"/>
                  <a:pt x="5896313" y="1936225"/>
                  <a:pt x="5896313" y="1936231"/>
                </a:cubicBezTo>
                <a:cubicBezTo>
                  <a:pt x="5896313" y="1936250"/>
                  <a:pt x="5896313" y="1936269"/>
                  <a:pt x="5896277" y="1936286"/>
                </a:cubicBezTo>
                <a:cubicBezTo>
                  <a:pt x="5896277" y="1936292"/>
                  <a:pt x="5896277" y="1936299"/>
                  <a:pt x="5896277" y="1936305"/>
                </a:cubicBezTo>
                <a:cubicBezTo>
                  <a:pt x="5896277" y="1936311"/>
                  <a:pt x="5896277" y="1936317"/>
                  <a:pt x="5896277" y="1936323"/>
                </a:cubicBezTo>
                <a:cubicBezTo>
                  <a:pt x="5896277" y="1936329"/>
                  <a:pt x="5896277" y="1936335"/>
                  <a:pt x="5896241" y="1936342"/>
                </a:cubicBezTo>
                <a:cubicBezTo>
                  <a:pt x="5896241" y="1936348"/>
                  <a:pt x="5896241" y="1936354"/>
                  <a:pt x="5896241" y="1936360"/>
                </a:cubicBezTo>
                <a:cubicBezTo>
                  <a:pt x="5896241" y="1936366"/>
                  <a:pt x="5896241" y="1936372"/>
                  <a:pt x="5896205" y="1936379"/>
                </a:cubicBezTo>
                <a:cubicBezTo>
                  <a:pt x="5896205" y="1936394"/>
                  <a:pt x="5896169" y="1936406"/>
                  <a:pt x="5896133" y="1936416"/>
                </a:cubicBezTo>
                <a:cubicBezTo>
                  <a:pt x="5896097" y="1936424"/>
                  <a:pt x="5896097" y="1936430"/>
                  <a:pt x="5896061" y="1936434"/>
                </a:cubicBezTo>
                <a:cubicBezTo>
                  <a:pt x="5896061" y="1936440"/>
                  <a:pt x="5896025" y="1936446"/>
                  <a:pt x="5896025" y="1936453"/>
                </a:cubicBezTo>
                <a:cubicBezTo>
                  <a:pt x="5896025" y="1936455"/>
                  <a:pt x="5895989" y="1936455"/>
                  <a:pt x="5895953" y="1936453"/>
                </a:cubicBezTo>
                <a:cubicBezTo>
                  <a:pt x="5895917" y="1936453"/>
                  <a:pt x="5895917" y="1936453"/>
                  <a:pt x="5895917" y="1936453"/>
                </a:cubicBezTo>
                <a:cubicBezTo>
                  <a:pt x="5895881" y="1936455"/>
                  <a:pt x="5895845" y="1936455"/>
                  <a:pt x="5895845" y="1936453"/>
                </a:cubicBezTo>
                <a:close/>
                <a:moveTo>
                  <a:pt x="5985928" y="1936619"/>
                </a:moveTo>
                <a:cubicBezTo>
                  <a:pt x="5985604" y="1936550"/>
                  <a:pt x="5985388" y="1936265"/>
                  <a:pt x="5985388" y="1935935"/>
                </a:cubicBezTo>
                <a:cubicBezTo>
                  <a:pt x="5985388" y="1935547"/>
                  <a:pt x="5985712" y="1935232"/>
                  <a:pt x="5986108" y="1935232"/>
                </a:cubicBezTo>
                <a:cubicBezTo>
                  <a:pt x="5986108" y="1935232"/>
                  <a:pt x="5986108" y="1935232"/>
                  <a:pt x="5986144" y="1935232"/>
                </a:cubicBezTo>
                <a:cubicBezTo>
                  <a:pt x="5986144" y="1935232"/>
                  <a:pt x="5986144" y="1935232"/>
                  <a:pt x="5986180" y="1935232"/>
                </a:cubicBezTo>
                <a:cubicBezTo>
                  <a:pt x="5986180" y="1935232"/>
                  <a:pt x="5986180" y="1935232"/>
                  <a:pt x="5986216" y="1935232"/>
                </a:cubicBezTo>
                <a:cubicBezTo>
                  <a:pt x="5986216" y="1935232"/>
                  <a:pt x="5986252" y="1935232"/>
                  <a:pt x="5986252" y="1935232"/>
                </a:cubicBezTo>
                <a:cubicBezTo>
                  <a:pt x="5986252" y="1935238"/>
                  <a:pt x="5986252" y="1935244"/>
                  <a:pt x="5986252" y="1935250"/>
                </a:cubicBezTo>
                <a:cubicBezTo>
                  <a:pt x="5986252" y="1935251"/>
                  <a:pt x="5986288" y="1935251"/>
                  <a:pt x="5986288" y="1935250"/>
                </a:cubicBezTo>
                <a:cubicBezTo>
                  <a:pt x="5986288" y="1935251"/>
                  <a:pt x="5986324" y="1935251"/>
                  <a:pt x="5986324" y="1935250"/>
                </a:cubicBezTo>
                <a:cubicBezTo>
                  <a:pt x="5986324" y="1935257"/>
                  <a:pt x="5986324" y="1935263"/>
                  <a:pt x="5986324" y="1935269"/>
                </a:cubicBezTo>
                <a:cubicBezTo>
                  <a:pt x="5986324" y="1935269"/>
                  <a:pt x="5986360" y="1935269"/>
                  <a:pt x="5986360" y="1935269"/>
                </a:cubicBezTo>
                <a:cubicBezTo>
                  <a:pt x="5986360" y="1935275"/>
                  <a:pt x="5986396" y="1935281"/>
                  <a:pt x="5986396" y="1935287"/>
                </a:cubicBezTo>
                <a:cubicBezTo>
                  <a:pt x="5986396" y="1935294"/>
                  <a:pt x="5986396" y="1935300"/>
                  <a:pt x="5986396" y="1935306"/>
                </a:cubicBezTo>
                <a:cubicBezTo>
                  <a:pt x="5986396" y="1935306"/>
                  <a:pt x="5986432" y="1935306"/>
                  <a:pt x="5986432" y="1935306"/>
                </a:cubicBezTo>
                <a:cubicBezTo>
                  <a:pt x="5986432" y="1935312"/>
                  <a:pt x="5986432" y="1935318"/>
                  <a:pt x="5986432" y="1935324"/>
                </a:cubicBezTo>
                <a:cubicBezTo>
                  <a:pt x="5986468" y="1935324"/>
                  <a:pt x="5986468" y="1935324"/>
                  <a:pt x="5986468" y="1935324"/>
                </a:cubicBezTo>
                <a:cubicBezTo>
                  <a:pt x="5986468" y="1935331"/>
                  <a:pt x="5986468" y="1935337"/>
                  <a:pt x="5986468" y="1935343"/>
                </a:cubicBezTo>
                <a:cubicBezTo>
                  <a:pt x="5986504" y="1935343"/>
                  <a:pt x="5986504" y="1935343"/>
                  <a:pt x="5986504" y="1935343"/>
                </a:cubicBezTo>
                <a:cubicBezTo>
                  <a:pt x="5986504" y="1935349"/>
                  <a:pt x="5986504" y="1935355"/>
                  <a:pt x="5986504" y="1935361"/>
                </a:cubicBezTo>
                <a:cubicBezTo>
                  <a:pt x="5986540" y="1935368"/>
                  <a:pt x="5986540" y="1935374"/>
                  <a:pt x="5986540" y="1935380"/>
                </a:cubicBezTo>
                <a:cubicBezTo>
                  <a:pt x="5986540" y="1935386"/>
                  <a:pt x="5986540" y="1935392"/>
                  <a:pt x="5986540" y="1935398"/>
                </a:cubicBezTo>
                <a:cubicBezTo>
                  <a:pt x="5986576" y="1935405"/>
                  <a:pt x="5986576" y="1935411"/>
                  <a:pt x="5986576" y="1935417"/>
                </a:cubicBezTo>
                <a:cubicBezTo>
                  <a:pt x="5986612" y="1935423"/>
                  <a:pt x="5986612" y="1935429"/>
                  <a:pt x="5986612" y="1935435"/>
                </a:cubicBezTo>
                <a:cubicBezTo>
                  <a:pt x="5986612" y="1935441"/>
                  <a:pt x="5986612" y="1935448"/>
                  <a:pt x="5986612" y="1935454"/>
                </a:cubicBezTo>
                <a:cubicBezTo>
                  <a:pt x="5986648" y="1935460"/>
                  <a:pt x="5986648" y="1935466"/>
                  <a:pt x="5986648" y="1935473"/>
                </a:cubicBezTo>
                <a:cubicBezTo>
                  <a:pt x="5986648" y="1935479"/>
                  <a:pt x="5986648" y="1935485"/>
                  <a:pt x="5986648" y="1935491"/>
                </a:cubicBezTo>
                <a:cubicBezTo>
                  <a:pt x="5986648" y="1935497"/>
                  <a:pt x="5986648" y="1935503"/>
                  <a:pt x="5986648" y="1935509"/>
                </a:cubicBezTo>
                <a:cubicBezTo>
                  <a:pt x="5986648" y="1935516"/>
                  <a:pt x="5986648" y="1935522"/>
                  <a:pt x="5986648" y="1935528"/>
                </a:cubicBezTo>
                <a:cubicBezTo>
                  <a:pt x="5986684" y="1935528"/>
                  <a:pt x="5986684" y="1935528"/>
                  <a:pt x="5986684" y="1935528"/>
                </a:cubicBezTo>
                <a:cubicBezTo>
                  <a:pt x="5986684" y="1935534"/>
                  <a:pt x="5986684" y="1935540"/>
                  <a:pt x="5986684" y="1935546"/>
                </a:cubicBezTo>
                <a:cubicBezTo>
                  <a:pt x="5986684" y="1935553"/>
                  <a:pt x="5986684" y="1935559"/>
                  <a:pt x="5986720" y="1935565"/>
                </a:cubicBezTo>
                <a:cubicBezTo>
                  <a:pt x="5986720" y="1935571"/>
                  <a:pt x="5986720" y="1935577"/>
                  <a:pt x="5986720" y="1935584"/>
                </a:cubicBezTo>
                <a:cubicBezTo>
                  <a:pt x="5986720" y="1935590"/>
                  <a:pt x="5986720" y="1935596"/>
                  <a:pt x="5986720" y="1935602"/>
                </a:cubicBezTo>
                <a:cubicBezTo>
                  <a:pt x="5986720" y="1935608"/>
                  <a:pt x="5986720" y="1935614"/>
                  <a:pt x="5986720" y="1935620"/>
                </a:cubicBezTo>
                <a:cubicBezTo>
                  <a:pt x="5986720" y="1935620"/>
                  <a:pt x="5986720" y="1935620"/>
                  <a:pt x="5986756" y="1935620"/>
                </a:cubicBezTo>
                <a:cubicBezTo>
                  <a:pt x="5986756" y="1935626"/>
                  <a:pt x="5986756" y="1935633"/>
                  <a:pt x="5986756" y="1935639"/>
                </a:cubicBezTo>
                <a:cubicBezTo>
                  <a:pt x="5986756" y="1935645"/>
                  <a:pt x="5986756" y="1935652"/>
                  <a:pt x="5986756" y="1935658"/>
                </a:cubicBezTo>
                <a:cubicBezTo>
                  <a:pt x="5986756" y="1935664"/>
                  <a:pt x="5986756" y="1935670"/>
                  <a:pt x="5986756" y="1935676"/>
                </a:cubicBezTo>
                <a:cubicBezTo>
                  <a:pt x="5986756" y="1935682"/>
                  <a:pt x="5986756" y="1935688"/>
                  <a:pt x="5986756" y="1935694"/>
                </a:cubicBezTo>
                <a:cubicBezTo>
                  <a:pt x="5986756" y="1935701"/>
                  <a:pt x="5986756" y="1935707"/>
                  <a:pt x="5986792" y="1935713"/>
                </a:cubicBezTo>
                <a:cubicBezTo>
                  <a:pt x="5986792" y="1935719"/>
                  <a:pt x="5986792" y="1935725"/>
                  <a:pt x="5986792" y="1935731"/>
                </a:cubicBezTo>
                <a:cubicBezTo>
                  <a:pt x="5986792" y="1935737"/>
                  <a:pt x="5986792" y="1935744"/>
                  <a:pt x="5986792" y="1935750"/>
                </a:cubicBezTo>
                <a:cubicBezTo>
                  <a:pt x="5986792" y="1935756"/>
                  <a:pt x="5986792" y="1935762"/>
                  <a:pt x="5986792" y="1935769"/>
                </a:cubicBezTo>
                <a:cubicBezTo>
                  <a:pt x="5986792" y="1935775"/>
                  <a:pt x="5986792" y="1935781"/>
                  <a:pt x="5986792" y="1935787"/>
                </a:cubicBezTo>
                <a:cubicBezTo>
                  <a:pt x="5986792" y="1935793"/>
                  <a:pt x="5986792" y="1935799"/>
                  <a:pt x="5986792" y="1935805"/>
                </a:cubicBezTo>
                <a:cubicBezTo>
                  <a:pt x="5986792" y="1935812"/>
                  <a:pt x="5986792" y="1935818"/>
                  <a:pt x="5986792" y="1935824"/>
                </a:cubicBezTo>
                <a:cubicBezTo>
                  <a:pt x="5986792" y="1935830"/>
                  <a:pt x="5986792" y="1935836"/>
                  <a:pt x="5986792" y="1935842"/>
                </a:cubicBezTo>
                <a:cubicBezTo>
                  <a:pt x="5986792" y="1935849"/>
                  <a:pt x="5986792" y="1935855"/>
                  <a:pt x="5986792" y="1935861"/>
                </a:cubicBezTo>
                <a:cubicBezTo>
                  <a:pt x="5986792" y="1935867"/>
                  <a:pt x="5986792" y="1935873"/>
                  <a:pt x="5986792" y="1935880"/>
                </a:cubicBezTo>
                <a:cubicBezTo>
                  <a:pt x="5986792" y="1935886"/>
                  <a:pt x="5986792" y="1935892"/>
                  <a:pt x="5986792" y="1935898"/>
                </a:cubicBezTo>
                <a:cubicBezTo>
                  <a:pt x="5986792" y="1935904"/>
                  <a:pt x="5986792" y="1935910"/>
                  <a:pt x="5986792" y="1935916"/>
                </a:cubicBezTo>
                <a:cubicBezTo>
                  <a:pt x="5986792" y="1935923"/>
                  <a:pt x="5986792" y="1935929"/>
                  <a:pt x="5986792" y="1935935"/>
                </a:cubicBezTo>
                <a:cubicBezTo>
                  <a:pt x="5986792" y="1935941"/>
                  <a:pt x="5986792" y="1935947"/>
                  <a:pt x="5986792" y="1935954"/>
                </a:cubicBezTo>
                <a:cubicBezTo>
                  <a:pt x="5986792" y="1935960"/>
                  <a:pt x="5986792" y="1935966"/>
                  <a:pt x="5986792" y="1935972"/>
                </a:cubicBezTo>
                <a:cubicBezTo>
                  <a:pt x="5986792" y="1935978"/>
                  <a:pt x="5986792" y="1935984"/>
                  <a:pt x="5986792" y="1935991"/>
                </a:cubicBezTo>
                <a:cubicBezTo>
                  <a:pt x="5986792" y="1935997"/>
                  <a:pt x="5986792" y="1936003"/>
                  <a:pt x="5986792" y="1936009"/>
                </a:cubicBezTo>
                <a:cubicBezTo>
                  <a:pt x="5986792" y="1936015"/>
                  <a:pt x="5986792" y="1936021"/>
                  <a:pt x="5986792" y="1936027"/>
                </a:cubicBezTo>
                <a:cubicBezTo>
                  <a:pt x="5986792" y="1936034"/>
                  <a:pt x="5986792" y="1936040"/>
                  <a:pt x="5986792" y="1936046"/>
                </a:cubicBezTo>
                <a:cubicBezTo>
                  <a:pt x="5986792" y="1936052"/>
                  <a:pt x="5986792" y="1936058"/>
                  <a:pt x="5986792" y="1936065"/>
                </a:cubicBezTo>
                <a:cubicBezTo>
                  <a:pt x="5986792" y="1936071"/>
                  <a:pt x="5986792" y="1936077"/>
                  <a:pt x="5986792" y="1936083"/>
                </a:cubicBezTo>
                <a:cubicBezTo>
                  <a:pt x="5986792" y="1936089"/>
                  <a:pt x="5986792" y="1936095"/>
                  <a:pt x="5986792" y="1936101"/>
                </a:cubicBezTo>
                <a:cubicBezTo>
                  <a:pt x="5986792" y="1936108"/>
                  <a:pt x="5986792" y="1936114"/>
                  <a:pt x="5986792" y="1936120"/>
                </a:cubicBezTo>
                <a:cubicBezTo>
                  <a:pt x="5986792" y="1936126"/>
                  <a:pt x="5986792" y="1936132"/>
                  <a:pt x="5986792" y="1936138"/>
                </a:cubicBezTo>
                <a:cubicBezTo>
                  <a:pt x="5986756" y="1936144"/>
                  <a:pt x="5986756" y="1936151"/>
                  <a:pt x="5986756" y="1936157"/>
                </a:cubicBezTo>
                <a:cubicBezTo>
                  <a:pt x="5986756" y="1936163"/>
                  <a:pt x="5986756" y="1936170"/>
                  <a:pt x="5986756" y="1936176"/>
                </a:cubicBezTo>
                <a:cubicBezTo>
                  <a:pt x="5986756" y="1936182"/>
                  <a:pt x="5986756" y="1936188"/>
                  <a:pt x="5986756" y="1936194"/>
                </a:cubicBezTo>
                <a:cubicBezTo>
                  <a:pt x="5986756" y="1936200"/>
                  <a:pt x="5986756" y="1936206"/>
                  <a:pt x="5986756" y="1936212"/>
                </a:cubicBezTo>
                <a:cubicBezTo>
                  <a:pt x="5986756" y="1936219"/>
                  <a:pt x="5986756" y="1936225"/>
                  <a:pt x="5986756" y="1936231"/>
                </a:cubicBezTo>
                <a:cubicBezTo>
                  <a:pt x="5986720" y="1936231"/>
                  <a:pt x="5986720" y="1936231"/>
                  <a:pt x="5986720" y="1936231"/>
                </a:cubicBezTo>
                <a:cubicBezTo>
                  <a:pt x="5986720" y="1936237"/>
                  <a:pt x="5986720" y="1936243"/>
                  <a:pt x="5986720" y="1936250"/>
                </a:cubicBezTo>
                <a:cubicBezTo>
                  <a:pt x="5986720" y="1936255"/>
                  <a:pt x="5986720" y="1936262"/>
                  <a:pt x="5986720" y="1936268"/>
                </a:cubicBezTo>
                <a:cubicBezTo>
                  <a:pt x="5986720" y="1936274"/>
                  <a:pt x="5986720" y="1936280"/>
                  <a:pt x="5986720" y="1936287"/>
                </a:cubicBezTo>
                <a:cubicBezTo>
                  <a:pt x="5986684" y="1936293"/>
                  <a:pt x="5986684" y="1936299"/>
                  <a:pt x="5986684" y="1936305"/>
                </a:cubicBezTo>
                <a:cubicBezTo>
                  <a:pt x="5986684" y="1936311"/>
                  <a:pt x="5986684" y="1936317"/>
                  <a:pt x="5986684" y="1936323"/>
                </a:cubicBezTo>
                <a:cubicBezTo>
                  <a:pt x="5986684" y="1936330"/>
                  <a:pt x="5986684" y="1936336"/>
                  <a:pt x="5986648" y="1936342"/>
                </a:cubicBezTo>
                <a:cubicBezTo>
                  <a:pt x="5986648" y="1936348"/>
                  <a:pt x="5986648" y="1936354"/>
                  <a:pt x="5986648" y="1936361"/>
                </a:cubicBezTo>
                <a:cubicBezTo>
                  <a:pt x="5986648" y="1936367"/>
                  <a:pt x="5986648" y="1936373"/>
                  <a:pt x="5986648" y="1936379"/>
                </a:cubicBezTo>
                <a:cubicBezTo>
                  <a:pt x="5986648" y="1936385"/>
                  <a:pt x="5986648" y="1936391"/>
                  <a:pt x="5986612" y="1936398"/>
                </a:cubicBezTo>
                <a:cubicBezTo>
                  <a:pt x="5986612" y="1936404"/>
                  <a:pt x="5986612" y="1936410"/>
                  <a:pt x="5986612" y="1936416"/>
                </a:cubicBezTo>
                <a:cubicBezTo>
                  <a:pt x="5986612" y="1936422"/>
                  <a:pt x="5986612" y="1936428"/>
                  <a:pt x="5986576" y="1936434"/>
                </a:cubicBezTo>
                <a:cubicBezTo>
                  <a:pt x="5986576" y="1936440"/>
                  <a:pt x="5986576" y="1936447"/>
                  <a:pt x="5986540" y="1936453"/>
                </a:cubicBezTo>
                <a:cubicBezTo>
                  <a:pt x="5986540" y="1936459"/>
                  <a:pt x="5986540" y="1936466"/>
                  <a:pt x="5986540" y="1936472"/>
                </a:cubicBezTo>
                <a:cubicBezTo>
                  <a:pt x="5986540" y="1936478"/>
                  <a:pt x="5986540" y="1936484"/>
                  <a:pt x="5986504" y="1936490"/>
                </a:cubicBezTo>
                <a:cubicBezTo>
                  <a:pt x="5986504" y="1936496"/>
                  <a:pt x="5986504" y="1936502"/>
                  <a:pt x="5986504" y="1936508"/>
                </a:cubicBezTo>
                <a:cubicBezTo>
                  <a:pt x="5986504" y="1936515"/>
                  <a:pt x="5986504" y="1936521"/>
                  <a:pt x="5986468" y="1936527"/>
                </a:cubicBezTo>
                <a:cubicBezTo>
                  <a:pt x="5986468" y="1936533"/>
                  <a:pt x="5986468" y="1936539"/>
                  <a:pt x="5986432" y="1936546"/>
                </a:cubicBezTo>
                <a:cubicBezTo>
                  <a:pt x="5986432" y="1936545"/>
                  <a:pt x="5986396" y="1936545"/>
                  <a:pt x="5986396" y="1936546"/>
                </a:cubicBezTo>
                <a:cubicBezTo>
                  <a:pt x="5986396" y="1936551"/>
                  <a:pt x="5986396" y="1936558"/>
                  <a:pt x="5986396" y="1936564"/>
                </a:cubicBezTo>
                <a:cubicBezTo>
                  <a:pt x="5986396" y="1936570"/>
                  <a:pt x="5986360" y="1936576"/>
                  <a:pt x="5986360" y="1936583"/>
                </a:cubicBezTo>
                <a:cubicBezTo>
                  <a:pt x="5986360" y="1936583"/>
                  <a:pt x="5986324" y="1936583"/>
                  <a:pt x="5986324" y="1936583"/>
                </a:cubicBezTo>
                <a:cubicBezTo>
                  <a:pt x="5986324" y="1936589"/>
                  <a:pt x="5986324" y="1936595"/>
                  <a:pt x="5986324" y="1936601"/>
                </a:cubicBezTo>
                <a:cubicBezTo>
                  <a:pt x="5986324" y="1936601"/>
                  <a:pt x="5986288" y="1936601"/>
                  <a:pt x="5986288" y="1936601"/>
                </a:cubicBezTo>
                <a:cubicBezTo>
                  <a:pt x="5986288" y="1936601"/>
                  <a:pt x="5986252" y="1936601"/>
                  <a:pt x="5986252" y="1936601"/>
                </a:cubicBezTo>
                <a:cubicBezTo>
                  <a:pt x="5986252" y="1936607"/>
                  <a:pt x="5986252" y="1936613"/>
                  <a:pt x="5986252" y="1936619"/>
                </a:cubicBezTo>
                <a:cubicBezTo>
                  <a:pt x="5986252" y="1936619"/>
                  <a:pt x="5986216" y="1936619"/>
                  <a:pt x="5986216" y="1936619"/>
                </a:cubicBezTo>
                <a:cubicBezTo>
                  <a:pt x="5986180" y="1936619"/>
                  <a:pt x="5986180" y="1936619"/>
                  <a:pt x="5986180" y="1936619"/>
                </a:cubicBezTo>
                <a:cubicBezTo>
                  <a:pt x="5986144" y="1936619"/>
                  <a:pt x="5986144" y="1936619"/>
                  <a:pt x="5986144" y="1936619"/>
                </a:cubicBezTo>
                <a:cubicBezTo>
                  <a:pt x="5986108" y="1936619"/>
                  <a:pt x="5986108" y="1936619"/>
                  <a:pt x="5986108" y="1936619"/>
                </a:cubicBezTo>
                <a:cubicBezTo>
                  <a:pt x="5986036" y="1936624"/>
                  <a:pt x="5986000" y="1936624"/>
                  <a:pt x="5985964" y="1936619"/>
                </a:cubicBezTo>
                <a:close/>
                <a:moveTo>
                  <a:pt x="6076515" y="1937156"/>
                </a:moveTo>
                <a:cubicBezTo>
                  <a:pt x="6075579" y="1937089"/>
                  <a:pt x="6074859" y="1936321"/>
                  <a:pt x="6074895" y="1935398"/>
                </a:cubicBezTo>
                <a:cubicBezTo>
                  <a:pt x="6074895" y="1934429"/>
                  <a:pt x="6075651" y="1933642"/>
                  <a:pt x="6076659" y="1933641"/>
                </a:cubicBezTo>
                <a:cubicBezTo>
                  <a:pt x="6077055" y="1933643"/>
                  <a:pt x="6077451" y="1933780"/>
                  <a:pt x="6077739" y="1934030"/>
                </a:cubicBezTo>
                <a:cubicBezTo>
                  <a:pt x="6078172" y="1934364"/>
                  <a:pt x="6078388" y="1934868"/>
                  <a:pt x="6078388" y="1935398"/>
                </a:cubicBezTo>
                <a:cubicBezTo>
                  <a:pt x="6078388" y="1935843"/>
                  <a:pt x="6078244" y="1936273"/>
                  <a:pt x="6077919" y="1936601"/>
                </a:cubicBezTo>
                <a:cubicBezTo>
                  <a:pt x="6077884" y="1936654"/>
                  <a:pt x="6077812" y="1936703"/>
                  <a:pt x="6077739" y="1936749"/>
                </a:cubicBezTo>
                <a:cubicBezTo>
                  <a:pt x="6077451" y="1937009"/>
                  <a:pt x="6077055" y="1937152"/>
                  <a:pt x="6076623" y="1937156"/>
                </a:cubicBezTo>
                <a:close/>
                <a:moveTo>
                  <a:pt x="6166995" y="1937674"/>
                </a:moveTo>
                <a:cubicBezTo>
                  <a:pt x="6165518" y="1937570"/>
                  <a:pt x="6164366" y="1936351"/>
                  <a:pt x="6164366" y="1934880"/>
                </a:cubicBezTo>
                <a:cubicBezTo>
                  <a:pt x="6164366" y="1933330"/>
                  <a:pt x="6165627" y="1932071"/>
                  <a:pt x="6167175" y="1932069"/>
                </a:cubicBezTo>
                <a:cubicBezTo>
                  <a:pt x="6168759" y="1932066"/>
                  <a:pt x="6170019" y="1933320"/>
                  <a:pt x="6170019" y="1934870"/>
                </a:cubicBezTo>
                <a:cubicBezTo>
                  <a:pt x="6170019" y="1934874"/>
                  <a:pt x="6170019" y="1934877"/>
                  <a:pt x="6170019" y="1934880"/>
                </a:cubicBezTo>
                <a:cubicBezTo>
                  <a:pt x="6170019" y="1936428"/>
                  <a:pt x="6168723" y="1937677"/>
                  <a:pt x="6167175" y="1937674"/>
                </a:cubicBezTo>
                <a:close/>
                <a:moveTo>
                  <a:pt x="6258086" y="1938561"/>
                </a:moveTo>
                <a:cubicBezTo>
                  <a:pt x="6255530" y="1938565"/>
                  <a:pt x="6253478" y="1936526"/>
                  <a:pt x="6253478" y="1934006"/>
                </a:cubicBezTo>
                <a:cubicBezTo>
                  <a:pt x="6253478" y="1934002"/>
                  <a:pt x="6253478" y="1933997"/>
                  <a:pt x="6253478" y="1933992"/>
                </a:cubicBezTo>
                <a:cubicBezTo>
                  <a:pt x="6253478" y="1931475"/>
                  <a:pt x="6255530" y="1929438"/>
                  <a:pt x="6258086" y="1929442"/>
                </a:cubicBezTo>
                <a:cubicBezTo>
                  <a:pt x="6260606" y="1929438"/>
                  <a:pt x="6262658" y="1931475"/>
                  <a:pt x="6262658" y="1933992"/>
                </a:cubicBezTo>
                <a:cubicBezTo>
                  <a:pt x="6262658" y="1936512"/>
                  <a:pt x="6260606" y="1938558"/>
                  <a:pt x="6258086" y="1938561"/>
                </a:cubicBezTo>
                <a:close/>
                <a:moveTo>
                  <a:pt x="6349142" y="1939616"/>
                </a:moveTo>
                <a:cubicBezTo>
                  <a:pt x="6345433" y="1939622"/>
                  <a:pt x="6342445" y="1936641"/>
                  <a:pt x="6342445" y="1932958"/>
                </a:cubicBezTo>
                <a:cubicBezTo>
                  <a:pt x="6342445" y="1932951"/>
                  <a:pt x="6342445" y="1932945"/>
                  <a:pt x="6342445" y="1932938"/>
                </a:cubicBezTo>
                <a:cubicBezTo>
                  <a:pt x="6342445" y="1929256"/>
                  <a:pt x="6345433" y="1926274"/>
                  <a:pt x="6349142" y="1926279"/>
                </a:cubicBezTo>
                <a:cubicBezTo>
                  <a:pt x="6352850" y="1926284"/>
                  <a:pt x="6355839" y="1929262"/>
                  <a:pt x="6355839" y="1932938"/>
                </a:cubicBezTo>
                <a:cubicBezTo>
                  <a:pt x="6355839" y="1936621"/>
                  <a:pt x="6352850" y="1939611"/>
                  <a:pt x="6349142" y="1939616"/>
                </a:cubicBezTo>
                <a:close/>
                <a:moveTo>
                  <a:pt x="6440233" y="1940670"/>
                </a:moveTo>
                <a:cubicBezTo>
                  <a:pt x="6435336" y="1940678"/>
                  <a:pt x="6431412" y="1936755"/>
                  <a:pt x="6431376" y="1931910"/>
                </a:cubicBezTo>
                <a:cubicBezTo>
                  <a:pt x="6431376" y="1931901"/>
                  <a:pt x="6431376" y="1931893"/>
                  <a:pt x="6431376" y="1931884"/>
                </a:cubicBezTo>
                <a:cubicBezTo>
                  <a:pt x="6431376" y="1927038"/>
                  <a:pt x="6435336" y="1923113"/>
                  <a:pt x="6440233" y="1923116"/>
                </a:cubicBezTo>
                <a:cubicBezTo>
                  <a:pt x="6445093" y="1923119"/>
                  <a:pt x="6449054" y="1927043"/>
                  <a:pt x="6449054" y="1931884"/>
                </a:cubicBezTo>
                <a:cubicBezTo>
                  <a:pt x="6449054" y="1936729"/>
                  <a:pt x="6445093" y="1940663"/>
                  <a:pt x="6440233" y="1940670"/>
                </a:cubicBezTo>
                <a:close/>
                <a:moveTo>
                  <a:pt x="6531288" y="1941725"/>
                </a:moveTo>
                <a:cubicBezTo>
                  <a:pt x="6525239" y="1941724"/>
                  <a:pt x="6520343" y="1936852"/>
                  <a:pt x="6520343" y="1930843"/>
                </a:cubicBezTo>
                <a:cubicBezTo>
                  <a:pt x="6520343" y="1930839"/>
                  <a:pt x="6520343" y="1930834"/>
                  <a:pt x="6520343" y="1930830"/>
                </a:cubicBezTo>
                <a:cubicBezTo>
                  <a:pt x="6520343" y="1924823"/>
                  <a:pt x="6525239" y="1919954"/>
                  <a:pt x="6531288" y="1919953"/>
                </a:cubicBezTo>
                <a:cubicBezTo>
                  <a:pt x="6537337" y="1919954"/>
                  <a:pt x="6542233" y="1924823"/>
                  <a:pt x="6542233" y="1930830"/>
                </a:cubicBezTo>
                <a:cubicBezTo>
                  <a:pt x="6542233" y="1936838"/>
                  <a:pt x="6537337" y="1941716"/>
                  <a:pt x="6531288" y="1941725"/>
                </a:cubicBezTo>
                <a:close/>
                <a:moveTo>
                  <a:pt x="6622524" y="1942946"/>
                </a:moveTo>
                <a:cubicBezTo>
                  <a:pt x="6615107" y="1942936"/>
                  <a:pt x="6609130" y="1936967"/>
                  <a:pt x="6609130" y="1929609"/>
                </a:cubicBezTo>
                <a:cubicBezTo>
                  <a:pt x="6609130" y="1922250"/>
                  <a:pt x="6615107" y="1916281"/>
                  <a:pt x="6622524" y="1916271"/>
                </a:cubicBezTo>
                <a:cubicBezTo>
                  <a:pt x="6629940" y="1916271"/>
                  <a:pt x="6635954" y="1922241"/>
                  <a:pt x="6635954" y="1929606"/>
                </a:cubicBezTo>
                <a:cubicBezTo>
                  <a:pt x="6635954" y="1929607"/>
                  <a:pt x="6635954" y="1929607"/>
                  <a:pt x="6635954" y="1929609"/>
                </a:cubicBezTo>
                <a:cubicBezTo>
                  <a:pt x="6635954" y="1936973"/>
                  <a:pt x="6629940" y="1942945"/>
                  <a:pt x="6622524" y="1942946"/>
                </a:cubicBezTo>
                <a:close/>
                <a:moveTo>
                  <a:pt x="6713615" y="1944000"/>
                </a:moveTo>
                <a:cubicBezTo>
                  <a:pt x="6705010" y="1944002"/>
                  <a:pt x="6698061" y="1937091"/>
                  <a:pt x="6698061" y="1928563"/>
                </a:cubicBezTo>
                <a:cubicBezTo>
                  <a:pt x="6698061" y="1928560"/>
                  <a:pt x="6698061" y="1928557"/>
                  <a:pt x="6698061" y="1928554"/>
                </a:cubicBezTo>
                <a:cubicBezTo>
                  <a:pt x="6698061" y="1920026"/>
                  <a:pt x="6705010" y="1913111"/>
                  <a:pt x="6713579" y="1913109"/>
                </a:cubicBezTo>
                <a:cubicBezTo>
                  <a:pt x="6713579" y="1913109"/>
                  <a:pt x="6713615" y="1913109"/>
                  <a:pt x="6713615" y="1913109"/>
                </a:cubicBezTo>
                <a:cubicBezTo>
                  <a:pt x="6722184" y="1913106"/>
                  <a:pt x="6729133" y="1920017"/>
                  <a:pt x="6729133" y="1928545"/>
                </a:cubicBezTo>
                <a:cubicBezTo>
                  <a:pt x="6729133" y="1928548"/>
                  <a:pt x="6729133" y="1928551"/>
                  <a:pt x="6729133" y="1928554"/>
                </a:cubicBezTo>
                <a:cubicBezTo>
                  <a:pt x="6729133" y="1937082"/>
                  <a:pt x="6722184" y="1943997"/>
                  <a:pt x="6713615" y="1944000"/>
                </a:cubicBezTo>
                <a:close/>
                <a:moveTo>
                  <a:pt x="6804670" y="1945054"/>
                </a:moveTo>
                <a:cubicBezTo>
                  <a:pt x="6794913" y="1945059"/>
                  <a:pt x="6787028" y="1937206"/>
                  <a:pt x="6787028" y="1927515"/>
                </a:cubicBezTo>
                <a:cubicBezTo>
                  <a:pt x="6787028" y="1927510"/>
                  <a:pt x="6787028" y="1927505"/>
                  <a:pt x="6787028" y="1927500"/>
                </a:cubicBezTo>
                <a:cubicBezTo>
                  <a:pt x="6787028" y="1917810"/>
                  <a:pt x="6794913" y="1909960"/>
                  <a:pt x="6804670" y="1909964"/>
                </a:cubicBezTo>
                <a:cubicBezTo>
                  <a:pt x="6814428" y="1909970"/>
                  <a:pt x="6822313" y="1917817"/>
                  <a:pt x="6822313" y="1927500"/>
                </a:cubicBezTo>
                <a:cubicBezTo>
                  <a:pt x="6822313" y="1937189"/>
                  <a:pt x="6814428" y="1945048"/>
                  <a:pt x="6804670" y="1945054"/>
                </a:cubicBezTo>
                <a:close/>
                <a:moveTo>
                  <a:pt x="6895762" y="1946109"/>
                </a:moveTo>
                <a:cubicBezTo>
                  <a:pt x="6884852" y="1946115"/>
                  <a:pt x="6875995" y="1937321"/>
                  <a:pt x="6875960" y="1926467"/>
                </a:cubicBezTo>
                <a:cubicBezTo>
                  <a:pt x="6875960" y="1926460"/>
                  <a:pt x="6875960" y="1926453"/>
                  <a:pt x="6875960" y="1926446"/>
                </a:cubicBezTo>
                <a:cubicBezTo>
                  <a:pt x="6875995" y="1915592"/>
                  <a:pt x="6884816" y="1906796"/>
                  <a:pt x="6895762" y="1906801"/>
                </a:cubicBezTo>
                <a:cubicBezTo>
                  <a:pt x="6906671" y="1906805"/>
                  <a:pt x="6915492" y="1915598"/>
                  <a:pt x="6915528" y="1926446"/>
                </a:cubicBezTo>
                <a:cubicBezTo>
                  <a:pt x="6915528" y="1937299"/>
                  <a:pt x="6906671" y="1946103"/>
                  <a:pt x="6895762" y="1946109"/>
                </a:cubicBezTo>
                <a:close/>
                <a:moveTo>
                  <a:pt x="6986817" y="1947163"/>
                </a:moveTo>
                <a:cubicBezTo>
                  <a:pt x="6974720" y="1947161"/>
                  <a:pt x="6964926" y="1937417"/>
                  <a:pt x="6964926" y="1925400"/>
                </a:cubicBezTo>
                <a:cubicBezTo>
                  <a:pt x="6964926" y="1925397"/>
                  <a:pt x="6964926" y="1925394"/>
                  <a:pt x="6964926" y="1925391"/>
                </a:cubicBezTo>
                <a:cubicBezTo>
                  <a:pt x="6964926" y="1913378"/>
                  <a:pt x="6974720" y="1903640"/>
                  <a:pt x="6986817" y="1903638"/>
                </a:cubicBezTo>
                <a:cubicBezTo>
                  <a:pt x="6998879" y="1903630"/>
                  <a:pt x="7008708" y="1913365"/>
                  <a:pt x="7008708" y="1925382"/>
                </a:cubicBezTo>
                <a:cubicBezTo>
                  <a:pt x="7008708" y="1925385"/>
                  <a:pt x="7008708" y="1925388"/>
                  <a:pt x="7008708" y="1925391"/>
                </a:cubicBezTo>
                <a:cubicBezTo>
                  <a:pt x="7008708" y="1937408"/>
                  <a:pt x="6998915" y="1947156"/>
                  <a:pt x="6986853" y="1947163"/>
                </a:cubicBezTo>
                <a:cubicBezTo>
                  <a:pt x="6986817" y="1947163"/>
                  <a:pt x="6986817" y="1947163"/>
                  <a:pt x="6986817" y="1947163"/>
                </a:cubicBezTo>
                <a:close/>
                <a:moveTo>
                  <a:pt x="7077872" y="1948218"/>
                </a:moveTo>
                <a:cubicBezTo>
                  <a:pt x="7064623" y="1948216"/>
                  <a:pt x="7053894" y="1937532"/>
                  <a:pt x="7053894" y="1924352"/>
                </a:cubicBezTo>
                <a:cubicBezTo>
                  <a:pt x="7053894" y="1924347"/>
                  <a:pt x="7053894" y="1924342"/>
                  <a:pt x="7053894" y="1924337"/>
                </a:cubicBezTo>
                <a:cubicBezTo>
                  <a:pt x="7053894" y="1911158"/>
                  <a:pt x="7064623" y="1900475"/>
                  <a:pt x="7077872" y="1900475"/>
                </a:cubicBezTo>
                <a:cubicBezTo>
                  <a:pt x="7091158" y="1900475"/>
                  <a:pt x="7101888" y="1911158"/>
                  <a:pt x="7101888" y="1924337"/>
                </a:cubicBezTo>
                <a:cubicBezTo>
                  <a:pt x="7101888" y="1937516"/>
                  <a:pt x="7091158" y="1948208"/>
                  <a:pt x="7077909" y="1948218"/>
                </a:cubicBezTo>
                <a:cubicBezTo>
                  <a:pt x="7077909" y="1948218"/>
                  <a:pt x="7077872" y="1948218"/>
                  <a:pt x="7077872" y="1948218"/>
                </a:cubicBezTo>
                <a:close/>
                <a:moveTo>
                  <a:pt x="7168964" y="1949253"/>
                </a:moveTo>
                <a:cubicBezTo>
                  <a:pt x="7154526" y="1949254"/>
                  <a:pt x="7142861" y="1937637"/>
                  <a:pt x="7142824" y="1923301"/>
                </a:cubicBezTo>
                <a:cubicBezTo>
                  <a:pt x="7142824" y="1908958"/>
                  <a:pt x="7154526" y="1897331"/>
                  <a:pt x="7168964" y="1897330"/>
                </a:cubicBezTo>
                <a:cubicBezTo>
                  <a:pt x="7183402" y="1897329"/>
                  <a:pt x="7195067" y="1908955"/>
                  <a:pt x="7195067" y="1923297"/>
                </a:cubicBezTo>
                <a:cubicBezTo>
                  <a:pt x="7195067" y="1923298"/>
                  <a:pt x="7195067" y="1923300"/>
                  <a:pt x="7195067" y="1923301"/>
                </a:cubicBezTo>
                <a:cubicBezTo>
                  <a:pt x="7195067" y="1937637"/>
                  <a:pt x="7183366" y="1949254"/>
                  <a:pt x="7168964" y="1949253"/>
                </a:cubicBezTo>
                <a:close/>
                <a:moveTo>
                  <a:pt x="7260199" y="1950493"/>
                </a:moveTo>
                <a:cubicBezTo>
                  <a:pt x="7244429" y="1950496"/>
                  <a:pt x="7231612" y="1937771"/>
                  <a:pt x="7231612" y="1922072"/>
                </a:cubicBezTo>
                <a:cubicBezTo>
                  <a:pt x="7231612" y="1922069"/>
                  <a:pt x="7231612" y="1922065"/>
                  <a:pt x="7231612" y="1922061"/>
                </a:cubicBezTo>
                <a:cubicBezTo>
                  <a:pt x="7231612" y="1906362"/>
                  <a:pt x="7244393" y="1893633"/>
                  <a:pt x="7260199" y="1893630"/>
                </a:cubicBezTo>
                <a:cubicBezTo>
                  <a:pt x="7276005" y="1893628"/>
                  <a:pt x="7288787" y="1906352"/>
                  <a:pt x="7288787" y="1922051"/>
                </a:cubicBezTo>
                <a:cubicBezTo>
                  <a:pt x="7288787" y="1922055"/>
                  <a:pt x="7288787" y="1922058"/>
                  <a:pt x="7288787" y="1922061"/>
                </a:cubicBezTo>
                <a:cubicBezTo>
                  <a:pt x="7288787" y="1937761"/>
                  <a:pt x="7276005" y="1950490"/>
                  <a:pt x="7260199" y="1950493"/>
                </a:cubicBezTo>
                <a:close/>
                <a:moveTo>
                  <a:pt x="7351291" y="1951547"/>
                </a:moveTo>
                <a:cubicBezTo>
                  <a:pt x="7334332" y="1951552"/>
                  <a:pt x="7320579" y="1937886"/>
                  <a:pt x="7320579" y="1921024"/>
                </a:cubicBezTo>
                <a:cubicBezTo>
                  <a:pt x="7320579" y="1921019"/>
                  <a:pt x="7320579" y="1921013"/>
                  <a:pt x="7320579" y="1921007"/>
                </a:cubicBezTo>
                <a:cubicBezTo>
                  <a:pt x="7320579" y="1904146"/>
                  <a:pt x="7334332" y="1890481"/>
                  <a:pt x="7351291" y="1890486"/>
                </a:cubicBezTo>
                <a:cubicBezTo>
                  <a:pt x="7368249" y="1890491"/>
                  <a:pt x="7381967" y="1904153"/>
                  <a:pt x="7381967" y="1921007"/>
                </a:cubicBezTo>
                <a:cubicBezTo>
                  <a:pt x="7381967" y="1937869"/>
                  <a:pt x="7368249" y="1951542"/>
                  <a:pt x="7351291" y="1951547"/>
                </a:cubicBezTo>
                <a:close/>
                <a:moveTo>
                  <a:pt x="7442346" y="1952601"/>
                </a:moveTo>
                <a:cubicBezTo>
                  <a:pt x="7424200" y="1952598"/>
                  <a:pt x="7409510" y="1937983"/>
                  <a:pt x="7409510" y="1919957"/>
                </a:cubicBezTo>
                <a:cubicBezTo>
                  <a:pt x="7409510" y="1919956"/>
                  <a:pt x="7409510" y="1919954"/>
                  <a:pt x="7409510" y="1919953"/>
                </a:cubicBezTo>
                <a:cubicBezTo>
                  <a:pt x="7409510" y="1901933"/>
                  <a:pt x="7424200" y="1887326"/>
                  <a:pt x="7442346" y="1887323"/>
                </a:cubicBezTo>
                <a:cubicBezTo>
                  <a:pt x="7460456" y="1887316"/>
                  <a:pt x="7475182" y="1901923"/>
                  <a:pt x="7475182" y="1919948"/>
                </a:cubicBezTo>
                <a:cubicBezTo>
                  <a:pt x="7475182" y="1919949"/>
                  <a:pt x="7475182" y="1919951"/>
                  <a:pt x="7475182" y="1919953"/>
                </a:cubicBezTo>
                <a:cubicBezTo>
                  <a:pt x="7475182" y="1937978"/>
                  <a:pt x="7460493" y="1952595"/>
                  <a:pt x="7442346" y="1952601"/>
                </a:cubicBezTo>
                <a:close/>
                <a:moveTo>
                  <a:pt x="7533401" y="1953656"/>
                </a:moveTo>
                <a:cubicBezTo>
                  <a:pt x="7514103" y="1953654"/>
                  <a:pt x="7498477" y="1938097"/>
                  <a:pt x="7498477" y="1918909"/>
                </a:cubicBezTo>
                <a:cubicBezTo>
                  <a:pt x="7498477" y="1918906"/>
                  <a:pt x="7498477" y="1918902"/>
                  <a:pt x="7498477" y="1918899"/>
                </a:cubicBezTo>
                <a:cubicBezTo>
                  <a:pt x="7498477" y="1899714"/>
                  <a:pt x="7514103" y="1884161"/>
                  <a:pt x="7533401" y="1884159"/>
                </a:cubicBezTo>
                <a:cubicBezTo>
                  <a:pt x="7552700" y="1884161"/>
                  <a:pt x="7568362" y="1899714"/>
                  <a:pt x="7568362" y="1918899"/>
                </a:cubicBezTo>
                <a:cubicBezTo>
                  <a:pt x="7568362" y="1938086"/>
                  <a:pt x="7552736" y="1953648"/>
                  <a:pt x="7533437" y="1953656"/>
                </a:cubicBezTo>
                <a:cubicBezTo>
                  <a:pt x="7533401" y="1953656"/>
                  <a:pt x="7533401" y="1953656"/>
                  <a:pt x="7533401" y="1953656"/>
                </a:cubicBezTo>
                <a:close/>
                <a:moveTo>
                  <a:pt x="7624493" y="1954710"/>
                </a:moveTo>
                <a:cubicBezTo>
                  <a:pt x="7604006" y="1954710"/>
                  <a:pt x="7587408" y="1938212"/>
                  <a:pt x="7587408" y="1917861"/>
                </a:cubicBezTo>
                <a:cubicBezTo>
                  <a:pt x="7587408" y="1917855"/>
                  <a:pt x="7587408" y="1917850"/>
                  <a:pt x="7587408" y="1917844"/>
                </a:cubicBezTo>
                <a:cubicBezTo>
                  <a:pt x="7587408" y="1897494"/>
                  <a:pt x="7604006" y="1880997"/>
                  <a:pt x="7624493" y="1880996"/>
                </a:cubicBezTo>
                <a:cubicBezTo>
                  <a:pt x="7644943" y="1880997"/>
                  <a:pt x="7661542" y="1897494"/>
                  <a:pt x="7661542" y="1917844"/>
                </a:cubicBezTo>
                <a:cubicBezTo>
                  <a:pt x="7661577" y="1938195"/>
                  <a:pt x="7644979" y="1954700"/>
                  <a:pt x="7624493" y="1954710"/>
                </a:cubicBezTo>
                <a:close/>
                <a:moveTo>
                  <a:pt x="7715548" y="1955746"/>
                </a:moveTo>
                <a:cubicBezTo>
                  <a:pt x="7693909" y="1955738"/>
                  <a:pt x="7676375" y="1938309"/>
                  <a:pt x="7676375" y="1916808"/>
                </a:cubicBezTo>
                <a:cubicBezTo>
                  <a:pt x="7676375" y="1895300"/>
                  <a:pt x="7693909" y="1877860"/>
                  <a:pt x="7715548" y="1877852"/>
                </a:cubicBezTo>
                <a:cubicBezTo>
                  <a:pt x="7737187" y="1877850"/>
                  <a:pt x="7754721" y="1895289"/>
                  <a:pt x="7754721" y="1916803"/>
                </a:cubicBezTo>
                <a:cubicBezTo>
                  <a:pt x="7754721" y="1916805"/>
                  <a:pt x="7754721" y="1916807"/>
                  <a:pt x="7754721" y="1916808"/>
                </a:cubicBezTo>
                <a:cubicBezTo>
                  <a:pt x="7754721" y="1938317"/>
                  <a:pt x="7737187" y="1955748"/>
                  <a:pt x="7715548" y="1955746"/>
                </a:cubicBezTo>
                <a:close/>
                <a:moveTo>
                  <a:pt x="7806819" y="1956986"/>
                </a:moveTo>
                <a:cubicBezTo>
                  <a:pt x="7783813" y="1956989"/>
                  <a:pt x="7765162" y="1938452"/>
                  <a:pt x="7765162" y="1915581"/>
                </a:cubicBezTo>
                <a:cubicBezTo>
                  <a:pt x="7765162" y="1915577"/>
                  <a:pt x="7765162" y="1915573"/>
                  <a:pt x="7765162" y="1915569"/>
                </a:cubicBezTo>
                <a:cubicBezTo>
                  <a:pt x="7765162" y="1892701"/>
                  <a:pt x="7783813" y="1874167"/>
                  <a:pt x="7806819" y="1874170"/>
                </a:cubicBezTo>
                <a:cubicBezTo>
                  <a:pt x="7829790" y="1874177"/>
                  <a:pt x="7848441" y="1892708"/>
                  <a:pt x="7848441" y="1915569"/>
                </a:cubicBezTo>
                <a:cubicBezTo>
                  <a:pt x="7848441" y="1938437"/>
                  <a:pt x="7829790" y="1956979"/>
                  <a:pt x="7806819" y="1956986"/>
                </a:cubicBezTo>
                <a:close/>
                <a:moveTo>
                  <a:pt x="8938153" y="1962276"/>
                </a:moveTo>
                <a:cubicBezTo>
                  <a:pt x="8940313" y="1959296"/>
                  <a:pt x="8942798" y="1956527"/>
                  <a:pt x="8945498" y="1954007"/>
                </a:cubicBezTo>
                <a:cubicBezTo>
                  <a:pt x="8945102" y="1953703"/>
                  <a:pt x="8944742" y="1953395"/>
                  <a:pt x="8944381" y="1953083"/>
                </a:cubicBezTo>
                <a:cubicBezTo>
                  <a:pt x="8941681" y="1955442"/>
                  <a:pt x="8938801" y="1957582"/>
                  <a:pt x="8935741" y="1959483"/>
                </a:cubicBezTo>
                <a:cubicBezTo>
                  <a:pt x="8935741" y="1959489"/>
                  <a:pt x="8935741" y="1959495"/>
                  <a:pt x="8935741" y="1959501"/>
                </a:cubicBezTo>
                <a:cubicBezTo>
                  <a:pt x="8936569" y="1960400"/>
                  <a:pt x="8937397" y="1961326"/>
                  <a:pt x="8938153" y="1962276"/>
                </a:cubicBezTo>
                <a:close/>
                <a:moveTo>
                  <a:pt x="8847134" y="1966919"/>
                </a:moveTo>
                <a:cubicBezTo>
                  <a:pt x="8850086" y="1962495"/>
                  <a:pt x="8853614" y="1958503"/>
                  <a:pt x="8857647" y="1955062"/>
                </a:cubicBezTo>
                <a:cubicBezTo>
                  <a:pt x="8856135" y="1953854"/>
                  <a:pt x="8854694" y="1952582"/>
                  <a:pt x="8853326" y="1951251"/>
                </a:cubicBezTo>
                <a:cubicBezTo>
                  <a:pt x="8849654" y="1954661"/>
                  <a:pt x="8845585" y="1957641"/>
                  <a:pt x="8841265" y="1960130"/>
                </a:cubicBezTo>
                <a:cubicBezTo>
                  <a:pt x="8843389" y="1962227"/>
                  <a:pt x="8845369" y="1964497"/>
                  <a:pt x="8847134" y="1966919"/>
                </a:cubicBezTo>
                <a:close/>
                <a:moveTo>
                  <a:pt x="8756186" y="1971802"/>
                </a:moveTo>
                <a:cubicBezTo>
                  <a:pt x="8759714" y="1965696"/>
                  <a:pt x="8764395" y="1960336"/>
                  <a:pt x="8770012" y="1956024"/>
                </a:cubicBezTo>
                <a:cubicBezTo>
                  <a:pt x="8767276" y="1954009"/>
                  <a:pt x="8764683" y="1951782"/>
                  <a:pt x="8762271" y="1949364"/>
                </a:cubicBezTo>
                <a:cubicBezTo>
                  <a:pt x="8757662" y="1953932"/>
                  <a:pt x="8752370" y="1957763"/>
                  <a:pt x="8746573" y="1960722"/>
                </a:cubicBezTo>
                <a:cubicBezTo>
                  <a:pt x="8750281" y="1963947"/>
                  <a:pt x="8753522" y="1967677"/>
                  <a:pt x="8756186" y="1971802"/>
                </a:cubicBezTo>
                <a:close/>
                <a:moveTo>
                  <a:pt x="8665203" y="1977130"/>
                </a:moveTo>
                <a:cubicBezTo>
                  <a:pt x="8669127" y="1969059"/>
                  <a:pt x="8675104" y="1962138"/>
                  <a:pt x="8682521" y="1957041"/>
                </a:cubicBezTo>
                <a:cubicBezTo>
                  <a:pt x="8678380" y="1954285"/>
                  <a:pt x="8674564" y="1951049"/>
                  <a:pt x="8671179" y="1947404"/>
                </a:cubicBezTo>
                <a:cubicBezTo>
                  <a:pt x="8665671" y="1953287"/>
                  <a:pt x="8659010" y="1958016"/>
                  <a:pt x="8651593" y="1961314"/>
                </a:cubicBezTo>
                <a:cubicBezTo>
                  <a:pt x="8657210" y="1965576"/>
                  <a:pt x="8661854" y="1970965"/>
                  <a:pt x="8665203" y="1977130"/>
                </a:cubicBezTo>
                <a:close/>
                <a:moveTo>
                  <a:pt x="8574255" y="1983308"/>
                </a:moveTo>
                <a:cubicBezTo>
                  <a:pt x="8578216" y="1972767"/>
                  <a:pt x="8585705" y="1963879"/>
                  <a:pt x="8595426" y="1958095"/>
                </a:cubicBezTo>
                <a:cubicBezTo>
                  <a:pt x="8589665" y="1954684"/>
                  <a:pt x="8584517" y="1950353"/>
                  <a:pt x="8580160" y="1945276"/>
                </a:cubicBezTo>
                <a:cubicBezTo>
                  <a:pt x="8573679" y="1952723"/>
                  <a:pt x="8565434" y="1958429"/>
                  <a:pt x="8556145" y="1961869"/>
                </a:cubicBezTo>
                <a:cubicBezTo>
                  <a:pt x="8564210" y="1967059"/>
                  <a:pt x="8570511" y="1974526"/>
                  <a:pt x="8574255" y="1983308"/>
                </a:cubicBezTo>
                <a:close/>
                <a:moveTo>
                  <a:pt x="8483308" y="1991151"/>
                </a:moveTo>
                <a:cubicBezTo>
                  <a:pt x="8486548" y="1977231"/>
                  <a:pt x="8495873" y="1965488"/>
                  <a:pt x="8508763" y="1959150"/>
                </a:cubicBezTo>
                <a:cubicBezTo>
                  <a:pt x="8501094" y="1955266"/>
                  <a:pt x="8494397" y="1949760"/>
                  <a:pt x="8489069" y="1943020"/>
                </a:cubicBezTo>
                <a:cubicBezTo>
                  <a:pt x="8481652" y="1952369"/>
                  <a:pt x="8471463" y="1959148"/>
                  <a:pt x="8459941" y="1962387"/>
                </a:cubicBezTo>
                <a:cubicBezTo>
                  <a:pt x="8471463" y="1968266"/>
                  <a:pt x="8479924" y="1978714"/>
                  <a:pt x="8483308" y="1991151"/>
                </a:cubicBezTo>
                <a:close/>
                <a:moveTo>
                  <a:pt x="6436056" y="2026112"/>
                </a:moveTo>
                <a:cubicBezTo>
                  <a:pt x="6435696" y="2026065"/>
                  <a:pt x="6435444" y="2025764"/>
                  <a:pt x="6435444" y="2025409"/>
                </a:cubicBezTo>
                <a:cubicBezTo>
                  <a:pt x="6435444" y="2025022"/>
                  <a:pt x="6435768" y="2024707"/>
                  <a:pt x="6436164" y="2024706"/>
                </a:cubicBezTo>
                <a:cubicBezTo>
                  <a:pt x="6436164" y="2024706"/>
                  <a:pt x="6436164" y="2024706"/>
                  <a:pt x="6436200" y="2024706"/>
                </a:cubicBezTo>
                <a:cubicBezTo>
                  <a:pt x="6436200" y="2024713"/>
                  <a:pt x="6436200" y="2024719"/>
                  <a:pt x="6436200" y="2024725"/>
                </a:cubicBezTo>
                <a:cubicBezTo>
                  <a:pt x="6436200" y="2024725"/>
                  <a:pt x="6436236" y="2024725"/>
                  <a:pt x="6436236" y="2024725"/>
                </a:cubicBezTo>
                <a:cubicBezTo>
                  <a:pt x="6436236" y="2024725"/>
                  <a:pt x="6436272" y="2024725"/>
                  <a:pt x="6436272" y="2024725"/>
                </a:cubicBezTo>
                <a:cubicBezTo>
                  <a:pt x="6436272" y="2024725"/>
                  <a:pt x="6436309" y="2024725"/>
                  <a:pt x="6436309" y="2024725"/>
                </a:cubicBezTo>
                <a:cubicBezTo>
                  <a:pt x="6436309" y="2024731"/>
                  <a:pt x="6436344" y="2024737"/>
                  <a:pt x="6436344" y="2024743"/>
                </a:cubicBezTo>
                <a:cubicBezTo>
                  <a:pt x="6436344" y="2024743"/>
                  <a:pt x="6436381" y="2024743"/>
                  <a:pt x="6436381" y="2024743"/>
                </a:cubicBezTo>
                <a:cubicBezTo>
                  <a:pt x="6436381" y="2024750"/>
                  <a:pt x="6436381" y="2024756"/>
                  <a:pt x="6436381" y="2024762"/>
                </a:cubicBezTo>
                <a:cubicBezTo>
                  <a:pt x="6436381" y="2024762"/>
                  <a:pt x="6436416" y="2024762"/>
                  <a:pt x="6436416" y="2024762"/>
                </a:cubicBezTo>
                <a:cubicBezTo>
                  <a:pt x="6436453" y="2024768"/>
                  <a:pt x="6436453" y="2024774"/>
                  <a:pt x="6436453" y="2024780"/>
                </a:cubicBezTo>
                <a:cubicBezTo>
                  <a:pt x="6436488" y="2024786"/>
                  <a:pt x="6436488" y="2024793"/>
                  <a:pt x="6436488" y="2024799"/>
                </a:cubicBezTo>
                <a:cubicBezTo>
                  <a:pt x="6436525" y="2024805"/>
                  <a:pt x="6436525" y="2024811"/>
                  <a:pt x="6436525" y="2024817"/>
                </a:cubicBezTo>
                <a:cubicBezTo>
                  <a:pt x="6436560" y="2024824"/>
                  <a:pt x="6436560" y="2024830"/>
                  <a:pt x="6436560" y="2024836"/>
                </a:cubicBezTo>
                <a:cubicBezTo>
                  <a:pt x="6436560" y="2024842"/>
                  <a:pt x="6436560" y="2024848"/>
                  <a:pt x="6436560" y="2024854"/>
                </a:cubicBezTo>
                <a:cubicBezTo>
                  <a:pt x="6436597" y="2024861"/>
                  <a:pt x="6436597" y="2024867"/>
                  <a:pt x="6436597" y="2024873"/>
                </a:cubicBezTo>
                <a:cubicBezTo>
                  <a:pt x="6436597" y="2024879"/>
                  <a:pt x="6436597" y="2024885"/>
                  <a:pt x="6436597" y="2024891"/>
                </a:cubicBezTo>
                <a:cubicBezTo>
                  <a:pt x="6436632" y="2024891"/>
                  <a:pt x="6436632" y="2024891"/>
                  <a:pt x="6436632" y="2024891"/>
                </a:cubicBezTo>
                <a:cubicBezTo>
                  <a:pt x="6436632" y="2024897"/>
                  <a:pt x="6436632" y="2024904"/>
                  <a:pt x="6436632" y="2024910"/>
                </a:cubicBezTo>
                <a:cubicBezTo>
                  <a:pt x="6436668" y="2024916"/>
                  <a:pt x="6436668" y="2024922"/>
                  <a:pt x="6436668" y="2024928"/>
                </a:cubicBezTo>
                <a:cubicBezTo>
                  <a:pt x="6436668" y="2024934"/>
                  <a:pt x="6436668" y="2024941"/>
                  <a:pt x="6436668" y="2024947"/>
                </a:cubicBezTo>
                <a:cubicBezTo>
                  <a:pt x="6436668" y="2024947"/>
                  <a:pt x="6436668" y="2024947"/>
                  <a:pt x="6436704" y="2024947"/>
                </a:cubicBezTo>
                <a:cubicBezTo>
                  <a:pt x="6436704" y="2024953"/>
                  <a:pt x="6436704" y="2024959"/>
                  <a:pt x="6436704" y="2024965"/>
                </a:cubicBezTo>
                <a:cubicBezTo>
                  <a:pt x="6436704" y="2024972"/>
                  <a:pt x="6436704" y="2024978"/>
                  <a:pt x="6436704" y="2024984"/>
                </a:cubicBezTo>
                <a:cubicBezTo>
                  <a:pt x="6436704" y="2024990"/>
                  <a:pt x="6436704" y="2024996"/>
                  <a:pt x="6436740" y="2025002"/>
                </a:cubicBezTo>
                <a:cubicBezTo>
                  <a:pt x="6436740" y="2025008"/>
                  <a:pt x="6436740" y="2025015"/>
                  <a:pt x="6436740" y="2025021"/>
                </a:cubicBezTo>
                <a:cubicBezTo>
                  <a:pt x="6436740" y="2025027"/>
                  <a:pt x="6436740" y="2025033"/>
                  <a:pt x="6436740" y="2025039"/>
                </a:cubicBezTo>
                <a:cubicBezTo>
                  <a:pt x="6436740" y="2025046"/>
                  <a:pt x="6436740" y="2025052"/>
                  <a:pt x="6436776" y="2025058"/>
                </a:cubicBezTo>
                <a:cubicBezTo>
                  <a:pt x="6436776" y="2025064"/>
                  <a:pt x="6436776" y="2025070"/>
                  <a:pt x="6436776" y="2025076"/>
                </a:cubicBezTo>
                <a:cubicBezTo>
                  <a:pt x="6436776" y="2025082"/>
                  <a:pt x="6436776" y="2025089"/>
                  <a:pt x="6436776" y="2025095"/>
                </a:cubicBezTo>
                <a:cubicBezTo>
                  <a:pt x="6436776" y="2025101"/>
                  <a:pt x="6436776" y="2025107"/>
                  <a:pt x="6436812" y="2025113"/>
                </a:cubicBezTo>
                <a:cubicBezTo>
                  <a:pt x="6436812" y="2025119"/>
                  <a:pt x="6436812" y="2025125"/>
                  <a:pt x="6436812" y="2025132"/>
                </a:cubicBezTo>
                <a:cubicBezTo>
                  <a:pt x="6436812" y="2025138"/>
                  <a:pt x="6436812" y="2025144"/>
                  <a:pt x="6436812" y="2025150"/>
                </a:cubicBezTo>
                <a:cubicBezTo>
                  <a:pt x="6436812" y="2025157"/>
                  <a:pt x="6436812" y="2025163"/>
                  <a:pt x="6436812" y="2025169"/>
                </a:cubicBezTo>
                <a:cubicBezTo>
                  <a:pt x="6436812" y="2025175"/>
                  <a:pt x="6436812" y="2025181"/>
                  <a:pt x="6436812" y="2025187"/>
                </a:cubicBezTo>
                <a:cubicBezTo>
                  <a:pt x="6436812" y="2025193"/>
                  <a:pt x="6436812" y="2025200"/>
                  <a:pt x="6436849" y="2025206"/>
                </a:cubicBezTo>
                <a:cubicBezTo>
                  <a:pt x="6436849" y="2025212"/>
                  <a:pt x="6436849" y="2025218"/>
                  <a:pt x="6436849" y="2025224"/>
                </a:cubicBezTo>
                <a:cubicBezTo>
                  <a:pt x="6436849" y="2025230"/>
                  <a:pt x="6436849" y="2025237"/>
                  <a:pt x="6436849" y="2025243"/>
                </a:cubicBezTo>
                <a:cubicBezTo>
                  <a:pt x="6436849" y="2025249"/>
                  <a:pt x="6436849" y="2025255"/>
                  <a:pt x="6436849" y="2025261"/>
                </a:cubicBezTo>
                <a:cubicBezTo>
                  <a:pt x="6436849" y="2025268"/>
                  <a:pt x="6436849" y="2025274"/>
                  <a:pt x="6436849" y="2025280"/>
                </a:cubicBezTo>
                <a:cubicBezTo>
                  <a:pt x="6436849" y="2025286"/>
                  <a:pt x="6436849" y="2025292"/>
                  <a:pt x="6436849" y="2025298"/>
                </a:cubicBezTo>
                <a:cubicBezTo>
                  <a:pt x="6436849" y="2025304"/>
                  <a:pt x="6436849" y="2025310"/>
                  <a:pt x="6436849" y="2025317"/>
                </a:cubicBezTo>
                <a:cubicBezTo>
                  <a:pt x="6436849" y="2025323"/>
                  <a:pt x="6436849" y="2025329"/>
                  <a:pt x="6436849" y="2025335"/>
                </a:cubicBezTo>
                <a:cubicBezTo>
                  <a:pt x="6436849" y="2025341"/>
                  <a:pt x="6436849" y="2025348"/>
                  <a:pt x="6436849" y="2025354"/>
                </a:cubicBezTo>
                <a:cubicBezTo>
                  <a:pt x="6436849" y="2025360"/>
                  <a:pt x="6436849" y="2025366"/>
                  <a:pt x="6436849" y="2025372"/>
                </a:cubicBezTo>
                <a:cubicBezTo>
                  <a:pt x="6436849" y="2025378"/>
                  <a:pt x="6436849" y="2025385"/>
                  <a:pt x="6436849" y="2025391"/>
                </a:cubicBezTo>
                <a:cubicBezTo>
                  <a:pt x="6436849" y="2025397"/>
                  <a:pt x="6436849" y="2025403"/>
                  <a:pt x="6436849" y="2025409"/>
                </a:cubicBezTo>
                <a:cubicBezTo>
                  <a:pt x="6436849" y="2025415"/>
                  <a:pt x="6436849" y="2025421"/>
                  <a:pt x="6436849" y="2025428"/>
                </a:cubicBezTo>
                <a:cubicBezTo>
                  <a:pt x="6436849" y="2025434"/>
                  <a:pt x="6436849" y="2025440"/>
                  <a:pt x="6436849" y="2025446"/>
                </a:cubicBezTo>
                <a:cubicBezTo>
                  <a:pt x="6436849" y="2025452"/>
                  <a:pt x="6436849" y="2025459"/>
                  <a:pt x="6436849" y="2025465"/>
                </a:cubicBezTo>
                <a:cubicBezTo>
                  <a:pt x="6436849" y="2025471"/>
                  <a:pt x="6436849" y="2025477"/>
                  <a:pt x="6436849" y="2025483"/>
                </a:cubicBezTo>
                <a:cubicBezTo>
                  <a:pt x="6436849" y="2025489"/>
                  <a:pt x="6436849" y="2025496"/>
                  <a:pt x="6436849" y="2025502"/>
                </a:cubicBezTo>
                <a:cubicBezTo>
                  <a:pt x="6436849" y="2025508"/>
                  <a:pt x="6436849" y="2025514"/>
                  <a:pt x="6436849" y="2025520"/>
                </a:cubicBezTo>
                <a:cubicBezTo>
                  <a:pt x="6436849" y="2025526"/>
                  <a:pt x="6436849" y="2025532"/>
                  <a:pt x="6436849" y="2025539"/>
                </a:cubicBezTo>
                <a:cubicBezTo>
                  <a:pt x="6436849" y="2025545"/>
                  <a:pt x="6436849" y="2025551"/>
                  <a:pt x="6436849" y="2025557"/>
                </a:cubicBezTo>
                <a:cubicBezTo>
                  <a:pt x="6436849" y="2025563"/>
                  <a:pt x="6436849" y="2025569"/>
                  <a:pt x="6436849" y="2025576"/>
                </a:cubicBezTo>
                <a:cubicBezTo>
                  <a:pt x="6436849" y="2025582"/>
                  <a:pt x="6436849" y="2025588"/>
                  <a:pt x="6436849" y="2025594"/>
                </a:cubicBezTo>
                <a:cubicBezTo>
                  <a:pt x="6436849" y="2025600"/>
                  <a:pt x="6436849" y="2025607"/>
                  <a:pt x="6436849" y="2025613"/>
                </a:cubicBezTo>
                <a:cubicBezTo>
                  <a:pt x="6436849" y="2025619"/>
                  <a:pt x="6436849" y="2025625"/>
                  <a:pt x="6436849" y="2025631"/>
                </a:cubicBezTo>
                <a:cubicBezTo>
                  <a:pt x="6436812" y="2025637"/>
                  <a:pt x="6436812" y="2025643"/>
                  <a:pt x="6436812" y="2025650"/>
                </a:cubicBezTo>
                <a:cubicBezTo>
                  <a:pt x="6436812" y="2025656"/>
                  <a:pt x="6436812" y="2025662"/>
                  <a:pt x="6436812" y="2025668"/>
                </a:cubicBezTo>
                <a:cubicBezTo>
                  <a:pt x="6436812" y="2025675"/>
                  <a:pt x="6436812" y="2025681"/>
                  <a:pt x="6436812" y="2025687"/>
                </a:cubicBezTo>
                <a:cubicBezTo>
                  <a:pt x="6436812" y="2025693"/>
                  <a:pt x="6436812" y="2025699"/>
                  <a:pt x="6436812" y="2025705"/>
                </a:cubicBezTo>
                <a:cubicBezTo>
                  <a:pt x="6436776" y="2025711"/>
                  <a:pt x="6436776" y="2025717"/>
                  <a:pt x="6436776" y="2025724"/>
                </a:cubicBezTo>
                <a:cubicBezTo>
                  <a:pt x="6436776" y="2025730"/>
                  <a:pt x="6436776" y="2025736"/>
                  <a:pt x="6436776" y="2025742"/>
                </a:cubicBezTo>
                <a:cubicBezTo>
                  <a:pt x="6436776" y="2025748"/>
                  <a:pt x="6436776" y="2025754"/>
                  <a:pt x="6436776" y="2025761"/>
                </a:cubicBezTo>
                <a:cubicBezTo>
                  <a:pt x="6436776" y="2025767"/>
                  <a:pt x="6436776" y="2025773"/>
                  <a:pt x="6436776" y="2025779"/>
                </a:cubicBezTo>
                <a:cubicBezTo>
                  <a:pt x="6436740" y="2025785"/>
                  <a:pt x="6436740" y="2025792"/>
                  <a:pt x="6436740" y="2025798"/>
                </a:cubicBezTo>
                <a:cubicBezTo>
                  <a:pt x="6436740" y="2025804"/>
                  <a:pt x="6436740" y="2025810"/>
                  <a:pt x="6436740" y="2025816"/>
                </a:cubicBezTo>
                <a:cubicBezTo>
                  <a:pt x="6436740" y="2025822"/>
                  <a:pt x="6436740" y="2025828"/>
                  <a:pt x="6436740" y="2025835"/>
                </a:cubicBezTo>
                <a:cubicBezTo>
                  <a:pt x="6436704" y="2025841"/>
                  <a:pt x="6436704" y="2025847"/>
                  <a:pt x="6436704" y="2025853"/>
                </a:cubicBezTo>
                <a:cubicBezTo>
                  <a:pt x="6436704" y="2025859"/>
                  <a:pt x="6436704" y="2025866"/>
                  <a:pt x="6436704" y="2025872"/>
                </a:cubicBezTo>
                <a:cubicBezTo>
                  <a:pt x="6436668" y="2025878"/>
                  <a:pt x="6436668" y="2025884"/>
                  <a:pt x="6436668" y="2025890"/>
                </a:cubicBezTo>
                <a:cubicBezTo>
                  <a:pt x="6436668" y="2025896"/>
                  <a:pt x="6436668" y="2025903"/>
                  <a:pt x="6436668" y="2025909"/>
                </a:cubicBezTo>
                <a:cubicBezTo>
                  <a:pt x="6436668" y="2025915"/>
                  <a:pt x="6436668" y="2025921"/>
                  <a:pt x="6436632" y="2025927"/>
                </a:cubicBezTo>
                <a:cubicBezTo>
                  <a:pt x="6436632" y="2025933"/>
                  <a:pt x="6436632" y="2025939"/>
                  <a:pt x="6436597" y="2025946"/>
                </a:cubicBezTo>
                <a:cubicBezTo>
                  <a:pt x="6436597" y="2025952"/>
                  <a:pt x="6436597" y="2025958"/>
                  <a:pt x="6436597" y="2025964"/>
                </a:cubicBezTo>
                <a:cubicBezTo>
                  <a:pt x="6436597" y="2025970"/>
                  <a:pt x="6436597" y="2025976"/>
                  <a:pt x="6436560" y="2025983"/>
                </a:cubicBezTo>
                <a:cubicBezTo>
                  <a:pt x="6436560" y="2025989"/>
                  <a:pt x="6436560" y="2025995"/>
                  <a:pt x="6436560" y="2026001"/>
                </a:cubicBezTo>
                <a:cubicBezTo>
                  <a:pt x="6436560" y="2026001"/>
                  <a:pt x="6436560" y="2026001"/>
                  <a:pt x="6436525" y="2026001"/>
                </a:cubicBezTo>
                <a:cubicBezTo>
                  <a:pt x="6436525" y="2026007"/>
                  <a:pt x="6436525" y="2026014"/>
                  <a:pt x="6436525" y="2026020"/>
                </a:cubicBezTo>
                <a:cubicBezTo>
                  <a:pt x="6436525" y="2026020"/>
                  <a:pt x="6436525" y="2026020"/>
                  <a:pt x="6436488" y="2026020"/>
                </a:cubicBezTo>
                <a:cubicBezTo>
                  <a:pt x="6436488" y="2026026"/>
                  <a:pt x="6436488" y="2026032"/>
                  <a:pt x="6436488" y="2026038"/>
                </a:cubicBezTo>
                <a:cubicBezTo>
                  <a:pt x="6436488" y="2026038"/>
                  <a:pt x="6436488" y="2026038"/>
                  <a:pt x="6436453" y="2026038"/>
                </a:cubicBezTo>
                <a:cubicBezTo>
                  <a:pt x="6436453" y="2026044"/>
                  <a:pt x="6436453" y="2026050"/>
                  <a:pt x="6436453" y="2026057"/>
                </a:cubicBezTo>
                <a:cubicBezTo>
                  <a:pt x="6436453" y="2026056"/>
                  <a:pt x="6436453" y="2026056"/>
                  <a:pt x="6436416" y="2026057"/>
                </a:cubicBezTo>
                <a:cubicBezTo>
                  <a:pt x="6436416" y="2026063"/>
                  <a:pt x="6436416" y="2026069"/>
                  <a:pt x="6436416" y="2026075"/>
                </a:cubicBezTo>
                <a:cubicBezTo>
                  <a:pt x="6436416" y="2026075"/>
                  <a:pt x="6436381" y="2026075"/>
                  <a:pt x="6436381" y="2026075"/>
                </a:cubicBezTo>
                <a:cubicBezTo>
                  <a:pt x="6436381" y="2026081"/>
                  <a:pt x="6436344" y="2026088"/>
                  <a:pt x="6436344" y="2026094"/>
                </a:cubicBezTo>
                <a:cubicBezTo>
                  <a:pt x="6436344" y="2026094"/>
                  <a:pt x="6436309" y="2026094"/>
                  <a:pt x="6436309" y="2026094"/>
                </a:cubicBezTo>
                <a:cubicBezTo>
                  <a:pt x="6436309" y="2026100"/>
                  <a:pt x="6436272" y="2026106"/>
                  <a:pt x="6436272" y="2026112"/>
                </a:cubicBezTo>
                <a:cubicBezTo>
                  <a:pt x="6436272" y="2026112"/>
                  <a:pt x="6436236" y="2026112"/>
                  <a:pt x="6436236" y="2026112"/>
                </a:cubicBezTo>
                <a:cubicBezTo>
                  <a:pt x="6436236" y="2026112"/>
                  <a:pt x="6436200" y="2026112"/>
                  <a:pt x="6436200" y="2026112"/>
                </a:cubicBezTo>
                <a:cubicBezTo>
                  <a:pt x="6436164" y="2026112"/>
                  <a:pt x="6436164" y="2026112"/>
                  <a:pt x="6436164" y="2026112"/>
                </a:cubicBezTo>
                <a:cubicBezTo>
                  <a:pt x="6436128" y="2026115"/>
                  <a:pt x="6436092" y="2026115"/>
                  <a:pt x="6436056" y="2026112"/>
                </a:cubicBezTo>
                <a:close/>
                <a:moveTo>
                  <a:pt x="6526392" y="2026463"/>
                </a:moveTo>
                <a:cubicBezTo>
                  <a:pt x="6525672" y="2026407"/>
                  <a:pt x="6525095" y="2025794"/>
                  <a:pt x="6525095" y="2025058"/>
                </a:cubicBezTo>
                <a:cubicBezTo>
                  <a:pt x="6525095" y="2024282"/>
                  <a:pt x="6525744" y="2023653"/>
                  <a:pt x="6526500" y="2023652"/>
                </a:cubicBezTo>
                <a:cubicBezTo>
                  <a:pt x="6526500" y="2023652"/>
                  <a:pt x="6526536" y="2023652"/>
                  <a:pt x="6526536" y="2023652"/>
                </a:cubicBezTo>
                <a:cubicBezTo>
                  <a:pt x="6526643" y="2023658"/>
                  <a:pt x="6526752" y="2023676"/>
                  <a:pt x="6526860" y="2023708"/>
                </a:cubicBezTo>
                <a:cubicBezTo>
                  <a:pt x="6526932" y="2023724"/>
                  <a:pt x="6527004" y="2023749"/>
                  <a:pt x="6527112" y="2023782"/>
                </a:cubicBezTo>
                <a:cubicBezTo>
                  <a:pt x="6527148" y="2023797"/>
                  <a:pt x="6527184" y="2023816"/>
                  <a:pt x="6527255" y="2023837"/>
                </a:cubicBezTo>
                <a:cubicBezTo>
                  <a:pt x="6527292" y="2023871"/>
                  <a:pt x="6527328" y="2023908"/>
                  <a:pt x="6527400" y="2023948"/>
                </a:cubicBezTo>
                <a:cubicBezTo>
                  <a:pt x="6527400" y="2023960"/>
                  <a:pt x="6527436" y="2023972"/>
                  <a:pt x="6527472" y="2023985"/>
                </a:cubicBezTo>
                <a:cubicBezTo>
                  <a:pt x="6527472" y="2024003"/>
                  <a:pt x="6527508" y="2024021"/>
                  <a:pt x="6527544" y="2024040"/>
                </a:cubicBezTo>
                <a:cubicBezTo>
                  <a:pt x="6527544" y="2024047"/>
                  <a:pt x="6527544" y="2024053"/>
                  <a:pt x="6527544" y="2024059"/>
                </a:cubicBezTo>
                <a:cubicBezTo>
                  <a:pt x="6527580" y="2024077"/>
                  <a:pt x="6527580" y="2024095"/>
                  <a:pt x="6527616" y="2024114"/>
                </a:cubicBezTo>
                <a:cubicBezTo>
                  <a:pt x="6527652" y="2024149"/>
                  <a:pt x="6527688" y="2024186"/>
                  <a:pt x="6527724" y="2024225"/>
                </a:cubicBezTo>
                <a:cubicBezTo>
                  <a:pt x="6527760" y="2024255"/>
                  <a:pt x="6527760" y="2024286"/>
                  <a:pt x="6527796" y="2024318"/>
                </a:cubicBezTo>
                <a:cubicBezTo>
                  <a:pt x="6527832" y="2024347"/>
                  <a:pt x="6527832" y="2024378"/>
                  <a:pt x="6527868" y="2024410"/>
                </a:cubicBezTo>
                <a:cubicBezTo>
                  <a:pt x="6527904" y="2024464"/>
                  <a:pt x="6527940" y="2024519"/>
                  <a:pt x="6527940" y="2024576"/>
                </a:cubicBezTo>
                <a:cubicBezTo>
                  <a:pt x="6528012" y="2024700"/>
                  <a:pt x="6528048" y="2024831"/>
                  <a:pt x="6528048" y="2024965"/>
                </a:cubicBezTo>
                <a:cubicBezTo>
                  <a:pt x="6528048" y="2024995"/>
                  <a:pt x="6528048" y="2025026"/>
                  <a:pt x="6528048" y="2025057"/>
                </a:cubicBezTo>
                <a:cubicBezTo>
                  <a:pt x="6528048" y="2025196"/>
                  <a:pt x="6528012" y="2025333"/>
                  <a:pt x="6527976" y="2025464"/>
                </a:cubicBezTo>
                <a:cubicBezTo>
                  <a:pt x="6527976" y="2025533"/>
                  <a:pt x="6527940" y="2025601"/>
                  <a:pt x="6527904" y="2025667"/>
                </a:cubicBezTo>
                <a:cubicBezTo>
                  <a:pt x="6527868" y="2025699"/>
                  <a:pt x="6527868" y="2025730"/>
                  <a:pt x="6527832" y="2025760"/>
                </a:cubicBezTo>
                <a:cubicBezTo>
                  <a:pt x="6527796" y="2025792"/>
                  <a:pt x="6527796" y="2025822"/>
                  <a:pt x="6527760" y="2025852"/>
                </a:cubicBezTo>
                <a:cubicBezTo>
                  <a:pt x="6527760" y="2025871"/>
                  <a:pt x="6527724" y="2025889"/>
                  <a:pt x="6527724" y="2025908"/>
                </a:cubicBezTo>
                <a:cubicBezTo>
                  <a:pt x="6527688" y="2025927"/>
                  <a:pt x="6527688" y="2025945"/>
                  <a:pt x="6527652" y="2025963"/>
                </a:cubicBezTo>
                <a:cubicBezTo>
                  <a:pt x="6527616" y="2026002"/>
                  <a:pt x="6527580" y="2026039"/>
                  <a:pt x="6527544" y="2026074"/>
                </a:cubicBezTo>
                <a:cubicBezTo>
                  <a:pt x="6527508" y="2026107"/>
                  <a:pt x="6527472" y="2026137"/>
                  <a:pt x="6527436" y="2026166"/>
                </a:cubicBezTo>
                <a:cubicBezTo>
                  <a:pt x="6527400" y="2026180"/>
                  <a:pt x="6527400" y="2026192"/>
                  <a:pt x="6527364" y="2026203"/>
                </a:cubicBezTo>
                <a:cubicBezTo>
                  <a:pt x="6527328" y="2026223"/>
                  <a:pt x="6527292" y="2026242"/>
                  <a:pt x="6527255" y="2026259"/>
                </a:cubicBezTo>
                <a:cubicBezTo>
                  <a:pt x="6527220" y="2026286"/>
                  <a:pt x="6527148" y="2026311"/>
                  <a:pt x="6527112" y="2026333"/>
                </a:cubicBezTo>
                <a:cubicBezTo>
                  <a:pt x="6527040" y="2026371"/>
                  <a:pt x="6526932" y="2026403"/>
                  <a:pt x="6526860" y="2026425"/>
                </a:cubicBezTo>
                <a:cubicBezTo>
                  <a:pt x="6526752" y="2026453"/>
                  <a:pt x="6526608" y="2026465"/>
                  <a:pt x="6526500" y="2026462"/>
                </a:cubicBezTo>
                <a:cubicBezTo>
                  <a:pt x="6526464" y="2026463"/>
                  <a:pt x="6526428" y="2026463"/>
                  <a:pt x="6526392" y="2026462"/>
                </a:cubicBezTo>
                <a:close/>
                <a:moveTo>
                  <a:pt x="6617051" y="2027166"/>
                </a:moveTo>
                <a:cubicBezTo>
                  <a:pt x="6615539" y="2027062"/>
                  <a:pt x="6614423" y="2025833"/>
                  <a:pt x="6614423" y="2024355"/>
                </a:cubicBezTo>
                <a:cubicBezTo>
                  <a:pt x="6614423" y="2022808"/>
                  <a:pt x="6615683" y="2021558"/>
                  <a:pt x="6617231" y="2021562"/>
                </a:cubicBezTo>
                <a:cubicBezTo>
                  <a:pt x="6618815" y="2021558"/>
                  <a:pt x="6620075" y="2022808"/>
                  <a:pt x="6620075" y="2024355"/>
                </a:cubicBezTo>
                <a:cubicBezTo>
                  <a:pt x="6620075" y="2025905"/>
                  <a:pt x="6618815" y="2027164"/>
                  <a:pt x="6617267" y="2027166"/>
                </a:cubicBezTo>
                <a:cubicBezTo>
                  <a:pt x="6617267" y="2027166"/>
                  <a:pt x="6617231" y="2027166"/>
                  <a:pt x="6617231" y="2027166"/>
                </a:cubicBezTo>
                <a:close/>
                <a:moveTo>
                  <a:pt x="6708142" y="2028055"/>
                </a:moveTo>
                <a:cubicBezTo>
                  <a:pt x="6705586" y="2028058"/>
                  <a:pt x="6703534" y="2026019"/>
                  <a:pt x="6703534" y="2023499"/>
                </a:cubicBezTo>
                <a:cubicBezTo>
                  <a:pt x="6703534" y="2023495"/>
                  <a:pt x="6703534" y="2023490"/>
                  <a:pt x="6703534" y="2023486"/>
                </a:cubicBezTo>
                <a:cubicBezTo>
                  <a:pt x="6703534" y="2020966"/>
                  <a:pt x="6705586" y="2018920"/>
                  <a:pt x="6708106" y="2018916"/>
                </a:cubicBezTo>
                <a:cubicBezTo>
                  <a:pt x="6708106" y="2018916"/>
                  <a:pt x="6708142" y="2018916"/>
                  <a:pt x="6708142" y="2018916"/>
                </a:cubicBezTo>
                <a:cubicBezTo>
                  <a:pt x="6710663" y="2018913"/>
                  <a:pt x="6712715" y="2020952"/>
                  <a:pt x="6712715" y="2023472"/>
                </a:cubicBezTo>
                <a:cubicBezTo>
                  <a:pt x="6712715" y="2023476"/>
                  <a:pt x="6712715" y="2023481"/>
                  <a:pt x="6712715" y="2023486"/>
                </a:cubicBezTo>
                <a:cubicBezTo>
                  <a:pt x="6712715" y="2026005"/>
                  <a:pt x="6710663" y="2028051"/>
                  <a:pt x="6708142" y="2028055"/>
                </a:cubicBezTo>
                <a:close/>
                <a:moveTo>
                  <a:pt x="6799198" y="2029109"/>
                </a:moveTo>
                <a:cubicBezTo>
                  <a:pt x="6795489" y="2029114"/>
                  <a:pt x="6792501" y="2026133"/>
                  <a:pt x="6792501" y="2022451"/>
                </a:cubicBezTo>
                <a:cubicBezTo>
                  <a:pt x="6792501" y="2022444"/>
                  <a:pt x="6792501" y="2022438"/>
                  <a:pt x="6792501" y="2022431"/>
                </a:cubicBezTo>
                <a:cubicBezTo>
                  <a:pt x="6792501" y="2018748"/>
                  <a:pt x="6795489" y="2015767"/>
                  <a:pt x="6799198" y="2015772"/>
                </a:cubicBezTo>
                <a:cubicBezTo>
                  <a:pt x="6802906" y="2015777"/>
                  <a:pt x="6805895" y="2018755"/>
                  <a:pt x="6805895" y="2022431"/>
                </a:cubicBezTo>
                <a:cubicBezTo>
                  <a:pt x="6805895" y="2026114"/>
                  <a:pt x="6802906" y="2029103"/>
                  <a:pt x="6799198" y="2029109"/>
                </a:cubicBezTo>
                <a:close/>
                <a:moveTo>
                  <a:pt x="6890253" y="2030145"/>
                </a:moveTo>
                <a:cubicBezTo>
                  <a:pt x="6885392" y="2030141"/>
                  <a:pt x="6881432" y="2026218"/>
                  <a:pt x="6881432" y="2021377"/>
                </a:cubicBezTo>
                <a:cubicBezTo>
                  <a:pt x="6881432" y="2016536"/>
                  <a:pt x="6885392" y="2012612"/>
                  <a:pt x="6890253" y="2012609"/>
                </a:cubicBezTo>
                <a:cubicBezTo>
                  <a:pt x="6895150" y="2012602"/>
                  <a:pt x="6899110" y="2016524"/>
                  <a:pt x="6899110" y="2021369"/>
                </a:cubicBezTo>
                <a:cubicBezTo>
                  <a:pt x="6899110" y="2021372"/>
                  <a:pt x="6899110" y="2021374"/>
                  <a:pt x="6899110" y="2021377"/>
                </a:cubicBezTo>
                <a:cubicBezTo>
                  <a:pt x="6899110" y="2026222"/>
                  <a:pt x="6895150" y="2030148"/>
                  <a:pt x="6890253" y="2030145"/>
                </a:cubicBezTo>
                <a:close/>
                <a:moveTo>
                  <a:pt x="6981344" y="2031199"/>
                </a:moveTo>
                <a:cubicBezTo>
                  <a:pt x="6975295" y="2031198"/>
                  <a:pt x="6970399" y="2026329"/>
                  <a:pt x="6970399" y="2020322"/>
                </a:cubicBezTo>
                <a:cubicBezTo>
                  <a:pt x="6970399" y="2014316"/>
                  <a:pt x="6975295" y="2009447"/>
                  <a:pt x="6981344" y="2009446"/>
                </a:cubicBezTo>
                <a:cubicBezTo>
                  <a:pt x="6987393" y="2009447"/>
                  <a:pt x="6992290" y="2014316"/>
                  <a:pt x="6992290" y="2020322"/>
                </a:cubicBezTo>
                <a:cubicBezTo>
                  <a:pt x="6992290" y="2026329"/>
                  <a:pt x="6987393" y="2031198"/>
                  <a:pt x="6981344" y="2031199"/>
                </a:cubicBezTo>
                <a:close/>
                <a:moveTo>
                  <a:pt x="7072580" y="2032438"/>
                </a:moveTo>
                <a:cubicBezTo>
                  <a:pt x="7065163" y="2032439"/>
                  <a:pt x="7059150" y="2026469"/>
                  <a:pt x="7059150" y="2019104"/>
                </a:cubicBezTo>
                <a:cubicBezTo>
                  <a:pt x="7059150" y="2019103"/>
                  <a:pt x="7059150" y="2019102"/>
                  <a:pt x="7059150" y="2019101"/>
                </a:cubicBezTo>
                <a:cubicBezTo>
                  <a:pt x="7059150" y="2011736"/>
                  <a:pt x="7065163" y="2005765"/>
                  <a:pt x="7072580" y="2005765"/>
                </a:cubicBezTo>
                <a:cubicBezTo>
                  <a:pt x="7079997" y="2005764"/>
                  <a:pt x="7086010" y="2011734"/>
                  <a:pt x="7086010" y="2019099"/>
                </a:cubicBezTo>
                <a:cubicBezTo>
                  <a:pt x="7086010" y="2019100"/>
                  <a:pt x="7086010" y="2019101"/>
                  <a:pt x="7086010" y="2019101"/>
                </a:cubicBezTo>
                <a:cubicBezTo>
                  <a:pt x="7086010" y="2026467"/>
                  <a:pt x="7079997" y="2032438"/>
                  <a:pt x="7072580" y="2032438"/>
                </a:cubicBezTo>
                <a:close/>
                <a:moveTo>
                  <a:pt x="7163671" y="2033493"/>
                </a:moveTo>
                <a:cubicBezTo>
                  <a:pt x="7155066" y="2033495"/>
                  <a:pt x="7148117" y="2026584"/>
                  <a:pt x="7148117" y="2018056"/>
                </a:cubicBezTo>
                <a:cubicBezTo>
                  <a:pt x="7148117" y="2018053"/>
                  <a:pt x="7148117" y="2018050"/>
                  <a:pt x="7148117" y="2018047"/>
                </a:cubicBezTo>
                <a:cubicBezTo>
                  <a:pt x="7148117" y="2009519"/>
                  <a:pt x="7155066" y="2002604"/>
                  <a:pt x="7163635" y="2002601"/>
                </a:cubicBezTo>
                <a:cubicBezTo>
                  <a:pt x="7163635" y="2002601"/>
                  <a:pt x="7163671" y="2002601"/>
                  <a:pt x="7163671" y="2002601"/>
                </a:cubicBezTo>
                <a:cubicBezTo>
                  <a:pt x="7172240" y="2002599"/>
                  <a:pt x="7179189" y="2009510"/>
                  <a:pt x="7179189" y="2018038"/>
                </a:cubicBezTo>
                <a:cubicBezTo>
                  <a:pt x="7179189" y="2018041"/>
                  <a:pt x="7179189" y="2018044"/>
                  <a:pt x="7179189" y="2018047"/>
                </a:cubicBezTo>
                <a:cubicBezTo>
                  <a:pt x="7179189" y="2026575"/>
                  <a:pt x="7172240" y="2033490"/>
                  <a:pt x="7163671" y="2033493"/>
                </a:cubicBezTo>
                <a:close/>
                <a:moveTo>
                  <a:pt x="7254726" y="2034547"/>
                </a:moveTo>
                <a:cubicBezTo>
                  <a:pt x="7244969" y="2034551"/>
                  <a:pt x="7237085" y="2026699"/>
                  <a:pt x="7237085" y="2017008"/>
                </a:cubicBezTo>
                <a:cubicBezTo>
                  <a:pt x="7237085" y="2017003"/>
                  <a:pt x="7237085" y="2016998"/>
                  <a:pt x="7237085" y="2016993"/>
                </a:cubicBezTo>
                <a:cubicBezTo>
                  <a:pt x="7237085" y="2007302"/>
                  <a:pt x="7244969" y="1999442"/>
                  <a:pt x="7254726" y="1999438"/>
                </a:cubicBezTo>
                <a:cubicBezTo>
                  <a:pt x="7264484" y="1999444"/>
                  <a:pt x="7272369" y="2007303"/>
                  <a:pt x="7272369" y="2016993"/>
                </a:cubicBezTo>
                <a:cubicBezTo>
                  <a:pt x="7272369" y="2026682"/>
                  <a:pt x="7264484" y="2034541"/>
                  <a:pt x="7254726" y="2034547"/>
                </a:cubicBezTo>
                <a:close/>
                <a:moveTo>
                  <a:pt x="7345818" y="2035602"/>
                </a:moveTo>
                <a:cubicBezTo>
                  <a:pt x="7334909" y="2035607"/>
                  <a:pt x="7326051" y="2026814"/>
                  <a:pt x="7326016" y="2015960"/>
                </a:cubicBezTo>
                <a:cubicBezTo>
                  <a:pt x="7326016" y="2015953"/>
                  <a:pt x="7326016" y="2015946"/>
                  <a:pt x="7326016" y="2015938"/>
                </a:cubicBezTo>
                <a:cubicBezTo>
                  <a:pt x="7326051" y="2005085"/>
                  <a:pt x="7334872" y="1996289"/>
                  <a:pt x="7345818" y="1996294"/>
                </a:cubicBezTo>
                <a:cubicBezTo>
                  <a:pt x="7356727" y="1996298"/>
                  <a:pt x="7365548" y="2005091"/>
                  <a:pt x="7365585" y="2015938"/>
                </a:cubicBezTo>
                <a:cubicBezTo>
                  <a:pt x="7365585" y="2026792"/>
                  <a:pt x="7356727" y="2035596"/>
                  <a:pt x="7345818" y="2035602"/>
                </a:cubicBezTo>
                <a:close/>
                <a:moveTo>
                  <a:pt x="7436873" y="2036638"/>
                </a:moveTo>
                <a:cubicBezTo>
                  <a:pt x="7424776" y="2036635"/>
                  <a:pt x="7414983" y="2026897"/>
                  <a:pt x="7414983" y="2014884"/>
                </a:cubicBezTo>
                <a:cubicBezTo>
                  <a:pt x="7414983" y="2002871"/>
                  <a:pt x="7424776" y="1993133"/>
                  <a:pt x="7436873" y="1993131"/>
                </a:cubicBezTo>
                <a:cubicBezTo>
                  <a:pt x="7448935" y="1993123"/>
                  <a:pt x="7458764" y="2002858"/>
                  <a:pt x="7458764" y="2014874"/>
                </a:cubicBezTo>
                <a:cubicBezTo>
                  <a:pt x="7458764" y="2014877"/>
                  <a:pt x="7458764" y="2014881"/>
                  <a:pt x="7458764" y="2014884"/>
                </a:cubicBezTo>
                <a:cubicBezTo>
                  <a:pt x="7458764" y="2026901"/>
                  <a:pt x="7448971" y="2036640"/>
                  <a:pt x="7436873" y="2036638"/>
                </a:cubicBezTo>
                <a:close/>
                <a:moveTo>
                  <a:pt x="7527929" y="2037692"/>
                </a:moveTo>
                <a:cubicBezTo>
                  <a:pt x="7514679" y="2037691"/>
                  <a:pt x="7503950" y="2027008"/>
                  <a:pt x="7503950" y="2013830"/>
                </a:cubicBezTo>
                <a:cubicBezTo>
                  <a:pt x="7503950" y="2000651"/>
                  <a:pt x="7514679" y="1989968"/>
                  <a:pt x="7527929" y="1989967"/>
                </a:cubicBezTo>
                <a:cubicBezTo>
                  <a:pt x="7541214" y="1989968"/>
                  <a:pt x="7551944" y="2000651"/>
                  <a:pt x="7551944" y="2013830"/>
                </a:cubicBezTo>
                <a:cubicBezTo>
                  <a:pt x="7551944" y="2027008"/>
                  <a:pt x="7541179" y="2037691"/>
                  <a:pt x="7527929" y="2037692"/>
                </a:cubicBezTo>
                <a:close/>
                <a:moveTo>
                  <a:pt x="7619020" y="2038746"/>
                </a:moveTo>
                <a:cubicBezTo>
                  <a:pt x="7604583" y="2038747"/>
                  <a:pt x="7592881" y="2027121"/>
                  <a:pt x="7592881" y="2012779"/>
                </a:cubicBezTo>
                <a:cubicBezTo>
                  <a:pt x="7592881" y="2012778"/>
                  <a:pt x="7592881" y="2012776"/>
                  <a:pt x="7592881" y="2012775"/>
                </a:cubicBezTo>
                <a:cubicBezTo>
                  <a:pt x="7592881" y="1998433"/>
                  <a:pt x="7604583" y="1986805"/>
                  <a:pt x="7619020" y="1986804"/>
                </a:cubicBezTo>
                <a:cubicBezTo>
                  <a:pt x="7633458" y="1986803"/>
                  <a:pt x="7645123" y="1998430"/>
                  <a:pt x="7645123" y="2012772"/>
                </a:cubicBezTo>
                <a:cubicBezTo>
                  <a:pt x="7645123" y="2012773"/>
                  <a:pt x="7645123" y="2012774"/>
                  <a:pt x="7645123" y="2012775"/>
                </a:cubicBezTo>
                <a:cubicBezTo>
                  <a:pt x="7645123" y="2027118"/>
                  <a:pt x="7633458" y="2038745"/>
                  <a:pt x="7619020" y="2038746"/>
                </a:cubicBezTo>
                <a:close/>
                <a:moveTo>
                  <a:pt x="7710256" y="2039986"/>
                </a:moveTo>
                <a:cubicBezTo>
                  <a:pt x="7694486" y="2039989"/>
                  <a:pt x="7681668" y="2027264"/>
                  <a:pt x="7681668" y="2011565"/>
                </a:cubicBezTo>
                <a:cubicBezTo>
                  <a:pt x="7681668" y="2011562"/>
                  <a:pt x="7681668" y="2011558"/>
                  <a:pt x="7681668" y="2011554"/>
                </a:cubicBezTo>
                <a:cubicBezTo>
                  <a:pt x="7681668" y="1995855"/>
                  <a:pt x="7694449" y="1983126"/>
                  <a:pt x="7710256" y="1983123"/>
                </a:cubicBezTo>
                <a:cubicBezTo>
                  <a:pt x="7726062" y="1983120"/>
                  <a:pt x="7738843" y="1995844"/>
                  <a:pt x="7738843" y="2011544"/>
                </a:cubicBezTo>
                <a:cubicBezTo>
                  <a:pt x="7738843" y="2011547"/>
                  <a:pt x="7738843" y="2011551"/>
                  <a:pt x="7738843" y="2011554"/>
                </a:cubicBezTo>
                <a:cubicBezTo>
                  <a:pt x="7738843" y="2027253"/>
                  <a:pt x="7726062" y="2039983"/>
                  <a:pt x="7710256" y="2039986"/>
                </a:cubicBezTo>
                <a:close/>
                <a:moveTo>
                  <a:pt x="7801347" y="2041040"/>
                </a:moveTo>
                <a:cubicBezTo>
                  <a:pt x="7784389" y="2041045"/>
                  <a:pt x="7770635" y="2027379"/>
                  <a:pt x="7770635" y="2010517"/>
                </a:cubicBezTo>
                <a:cubicBezTo>
                  <a:pt x="7770635" y="2010512"/>
                  <a:pt x="7770635" y="2010506"/>
                  <a:pt x="7770635" y="2010500"/>
                </a:cubicBezTo>
                <a:cubicBezTo>
                  <a:pt x="7770599" y="1993638"/>
                  <a:pt x="7784353" y="1979965"/>
                  <a:pt x="7801311" y="1979960"/>
                </a:cubicBezTo>
                <a:cubicBezTo>
                  <a:pt x="7801311" y="1979960"/>
                  <a:pt x="7801347" y="1979960"/>
                  <a:pt x="7801347" y="1979960"/>
                </a:cubicBezTo>
                <a:cubicBezTo>
                  <a:pt x="7818305" y="1979966"/>
                  <a:pt x="7832023" y="1993639"/>
                  <a:pt x="7832023" y="2010500"/>
                </a:cubicBezTo>
                <a:cubicBezTo>
                  <a:pt x="7832023" y="2027362"/>
                  <a:pt x="7818305" y="2041034"/>
                  <a:pt x="7801347" y="2041040"/>
                </a:cubicBezTo>
                <a:close/>
                <a:moveTo>
                  <a:pt x="7892402" y="2042076"/>
                </a:moveTo>
                <a:cubicBezTo>
                  <a:pt x="7874256" y="2042072"/>
                  <a:pt x="7859566" y="2027465"/>
                  <a:pt x="7859566" y="2009446"/>
                </a:cubicBezTo>
                <a:cubicBezTo>
                  <a:pt x="7859566" y="1991426"/>
                  <a:pt x="7874256" y="1976819"/>
                  <a:pt x="7892402" y="1976815"/>
                </a:cubicBezTo>
                <a:cubicBezTo>
                  <a:pt x="7910513" y="1976809"/>
                  <a:pt x="7925238" y="1991416"/>
                  <a:pt x="7925238" y="2009441"/>
                </a:cubicBezTo>
                <a:cubicBezTo>
                  <a:pt x="7925238" y="2009443"/>
                  <a:pt x="7925238" y="2009444"/>
                  <a:pt x="7925238" y="2009446"/>
                </a:cubicBezTo>
                <a:cubicBezTo>
                  <a:pt x="7925238" y="2027471"/>
                  <a:pt x="7910513" y="2042080"/>
                  <a:pt x="7892402" y="2042076"/>
                </a:cubicBezTo>
                <a:close/>
                <a:moveTo>
                  <a:pt x="7983458" y="2043130"/>
                </a:moveTo>
                <a:cubicBezTo>
                  <a:pt x="7964159" y="2043128"/>
                  <a:pt x="7948533" y="2027576"/>
                  <a:pt x="7948533" y="2008391"/>
                </a:cubicBezTo>
                <a:cubicBezTo>
                  <a:pt x="7948533" y="1989206"/>
                  <a:pt x="7964159" y="1973654"/>
                  <a:pt x="7983458" y="1973652"/>
                </a:cubicBezTo>
                <a:cubicBezTo>
                  <a:pt x="8002756" y="1973655"/>
                  <a:pt x="8018418" y="1989206"/>
                  <a:pt x="8018418" y="2008391"/>
                </a:cubicBezTo>
                <a:cubicBezTo>
                  <a:pt x="8018418" y="2027576"/>
                  <a:pt x="8002756" y="2043128"/>
                  <a:pt x="7983458" y="2043130"/>
                </a:cubicBezTo>
                <a:close/>
                <a:moveTo>
                  <a:pt x="8074549" y="2044185"/>
                </a:moveTo>
                <a:cubicBezTo>
                  <a:pt x="8054063" y="2044184"/>
                  <a:pt x="8037464" y="2027687"/>
                  <a:pt x="8037464" y="2007337"/>
                </a:cubicBezTo>
                <a:cubicBezTo>
                  <a:pt x="8037464" y="1986987"/>
                  <a:pt x="8054063" y="1970490"/>
                  <a:pt x="8074549" y="1970489"/>
                </a:cubicBezTo>
                <a:cubicBezTo>
                  <a:pt x="8094999" y="1970490"/>
                  <a:pt x="8111598" y="1986987"/>
                  <a:pt x="8111598" y="2007337"/>
                </a:cubicBezTo>
                <a:cubicBezTo>
                  <a:pt x="8111598" y="2027687"/>
                  <a:pt x="8094999" y="2044184"/>
                  <a:pt x="8074549" y="2044185"/>
                </a:cubicBezTo>
                <a:close/>
                <a:moveTo>
                  <a:pt x="8165605" y="2045239"/>
                </a:moveTo>
                <a:cubicBezTo>
                  <a:pt x="8143966" y="2045230"/>
                  <a:pt x="8126431" y="2027791"/>
                  <a:pt x="8126431" y="2006283"/>
                </a:cubicBezTo>
                <a:cubicBezTo>
                  <a:pt x="8126431" y="1984781"/>
                  <a:pt x="8143966" y="1967354"/>
                  <a:pt x="8165605" y="1967345"/>
                </a:cubicBezTo>
                <a:cubicBezTo>
                  <a:pt x="8187243" y="1967343"/>
                  <a:pt x="8204778" y="1984774"/>
                  <a:pt x="8204778" y="2006283"/>
                </a:cubicBezTo>
                <a:cubicBezTo>
                  <a:pt x="8204778" y="2027796"/>
                  <a:pt x="8187243" y="2045238"/>
                  <a:pt x="8165605" y="2045239"/>
                </a:cubicBezTo>
                <a:close/>
                <a:moveTo>
                  <a:pt x="8256660" y="2046293"/>
                </a:moveTo>
                <a:cubicBezTo>
                  <a:pt x="8233869" y="2046296"/>
                  <a:pt x="8215363" y="2027916"/>
                  <a:pt x="8215363" y="2005239"/>
                </a:cubicBezTo>
                <a:cubicBezTo>
                  <a:pt x="8215363" y="2005236"/>
                  <a:pt x="8215363" y="2005232"/>
                  <a:pt x="8215363" y="2005228"/>
                </a:cubicBezTo>
                <a:cubicBezTo>
                  <a:pt x="8215363" y="1982554"/>
                  <a:pt x="8233869" y="1964178"/>
                  <a:pt x="8256660" y="1964181"/>
                </a:cubicBezTo>
                <a:cubicBezTo>
                  <a:pt x="8279487" y="1964178"/>
                  <a:pt x="8297957" y="1982554"/>
                  <a:pt x="8297993" y="2005228"/>
                </a:cubicBezTo>
                <a:cubicBezTo>
                  <a:pt x="8297993" y="2027905"/>
                  <a:pt x="8279487" y="2046290"/>
                  <a:pt x="8256696" y="2046293"/>
                </a:cubicBezTo>
                <a:cubicBezTo>
                  <a:pt x="8256696" y="2046293"/>
                  <a:pt x="8256696" y="2046293"/>
                  <a:pt x="8256660" y="2046293"/>
                </a:cubicBezTo>
                <a:close/>
                <a:moveTo>
                  <a:pt x="9388497" y="2050289"/>
                </a:moveTo>
                <a:cubicBezTo>
                  <a:pt x="9390477" y="2047698"/>
                  <a:pt x="9392637" y="2045273"/>
                  <a:pt x="9395014" y="2043038"/>
                </a:cubicBezTo>
                <a:cubicBezTo>
                  <a:pt x="9394798" y="2042879"/>
                  <a:pt x="9394617" y="2042718"/>
                  <a:pt x="9394438" y="2042557"/>
                </a:cubicBezTo>
                <a:cubicBezTo>
                  <a:pt x="9392025" y="2044652"/>
                  <a:pt x="9389505" y="2046574"/>
                  <a:pt x="9386805" y="2048310"/>
                </a:cubicBezTo>
                <a:cubicBezTo>
                  <a:pt x="9387381" y="2048957"/>
                  <a:pt x="9387957" y="2049616"/>
                  <a:pt x="9388497" y="2050289"/>
                </a:cubicBezTo>
                <a:close/>
                <a:moveTo>
                  <a:pt x="9297514" y="2054784"/>
                </a:moveTo>
                <a:cubicBezTo>
                  <a:pt x="9300251" y="2050818"/>
                  <a:pt x="9303491" y="2047212"/>
                  <a:pt x="9307127" y="2044055"/>
                </a:cubicBezTo>
                <a:cubicBezTo>
                  <a:pt x="9305831" y="2042998"/>
                  <a:pt x="9304571" y="2041894"/>
                  <a:pt x="9303382" y="2040744"/>
                </a:cubicBezTo>
                <a:cubicBezTo>
                  <a:pt x="9299998" y="2043865"/>
                  <a:pt x="9296326" y="2046625"/>
                  <a:pt x="9292365" y="2048976"/>
                </a:cubicBezTo>
                <a:cubicBezTo>
                  <a:pt x="9294202" y="2050789"/>
                  <a:pt x="9295929" y="2052730"/>
                  <a:pt x="9297514" y="2054784"/>
                </a:cubicBezTo>
                <a:close/>
                <a:moveTo>
                  <a:pt x="9206566" y="2059612"/>
                </a:moveTo>
                <a:cubicBezTo>
                  <a:pt x="9209951" y="2054033"/>
                  <a:pt x="9214307" y="2049097"/>
                  <a:pt x="9219420" y="2045036"/>
                </a:cubicBezTo>
                <a:cubicBezTo>
                  <a:pt x="9216899" y="2043148"/>
                  <a:pt x="9214523" y="2041084"/>
                  <a:pt x="9212327" y="2038857"/>
                </a:cubicBezTo>
                <a:cubicBezTo>
                  <a:pt x="9208007" y="2043123"/>
                  <a:pt x="9203110" y="2046749"/>
                  <a:pt x="9197781" y="2049623"/>
                </a:cubicBezTo>
                <a:cubicBezTo>
                  <a:pt x="9201129" y="2052570"/>
                  <a:pt x="9204082" y="2055926"/>
                  <a:pt x="9206566" y="2059612"/>
                </a:cubicBezTo>
                <a:close/>
                <a:moveTo>
                  <a:pt x="9115259" y="2065420"/>
                </a:moveTo>
                <a:cubicBezTo>
                  <a:pt x="9119147" y="2057720"/>
                  <a:pt x="9124872" y="2051082"/>
                  <a:pt x="9131929" y="2046090"/>
                </a:cubicBezTo>
                <a:cubicBezTo>
                  <a:pt x="9128040" y="2043431"/>
                  <a:pt x="9124440" y="2040347"/>
                  <a:pt x="9121236" y="2036896"/>
                </a:cubicBezTo>
                <a:cubicBezTo>
                  <a:pt x="9115871" y="2042615"/>
                  <a:pt x="9109426" y="2047245"/>
                  <a:pt x="9102262" y="2050530"/>
                </a:cubicBezTo>
                <a:cubicBezTo>
                  <a:pt x="9107554" y="2054591"/>
                  <a:pt x="9111982" y="2059652"/>
                  <a:pt x="9115259" y="2065420"/>
                </a:cubicBezTo>
                <a:close/>
                <a:moveTo>
                  <a:pt x="9024455" y="2071654"/>
                </a:moveTo>
                <a:cubicBezTo>
                  <a:pt x="9028488" y="2061539"/>
                  <a:pt x="9035761" y="2053008"/>
                  <a:pt x="9045086" y="2047348"/>
                </a:cubicBezTo>
                <a:cubicBezTo>
                  <a:pt x="9039398" y="2043908"/>
                  <a:pt x="9034285" y="2039559"/>
                  <a:pt x="9029964" y="2034473"/>
                </a:cubicBezTo>
                <a:cubicBezTo>
                  <a:pt x="9023699" y="2041793"/>
                  <a:pt x="9015671" y="2047450"/>
                  <a:pt x="9006633" y="2050937"/>
                </a:cubicBezTo>
                <a:cubicBezTo>
                  <a:pt x="9014446" y="2055991"/>
                  <a:pt x="9020639" y="2063185"/>
                  <a:pt x="9024455" y="2071654"/>
                </a:cubicBezTo>
                <a:close/>
                <a:moveTo>
                  <a:pt x="8933508" y="2079146"/>
                </a:moveTo>
                <a:cubicBezTo>
                  <a:pt x="8937000" y="2065783"/>
                  <a:pt x="8946110" y="2054557"/>
                  <a:pt x="8958495" y="2048328"/>
                </a:cubicBezTo>
                <a:cubicBezTo>
                  <a:pt x="8950863" y="2044409"/>
                  <a:pt x="8944202" y="2038871"/>
                  <a:pt x="8938981" y="2032106"/>
                </a:cubicBezTo>
                <a:cubicBezTo>
                  <a:pt x="8931744" y="2041362"/>
                  <a:pt x="8921807" y="2048140"/>
                  <a:pt x="8910501" y="2051491"/>
                </a:cubicBezTo>
                <a:cubicBezTo>
                  <a:pt x="8921627" y="2057228"/>
                  <a:pt x="8929944" y="2067208"/>
                  <a:pt x="8933508" y="2079146"/>
                </a:cubicBezTo>
                <a:close/>
                <a:moveTo>
                  <a:pt x="6795993" y="2115438"/>
                </a:moveTo>
                <a:cubicBezTo>
                  <a:pt x="6795958" y="2115435"/>
                  <a:pt x="6795921" y="2115429"/>
                  <a:pt x="6795921" y="2115420"/>
                </a:cubicBezTo>
                <a:cubicBezTo>
                  <a:pt x="6795921" y="2115420"/>
                  <a:pt x="6795886" y="2115420"/>
                  <a:pt x="6795886" y="2115420"/>
                </a:cubicBezTo>
                <a:cubicBezTo>
                  <a:pt x="6795886" y="2115417"/>
                  <a:pt x="6795849" y="2115410"/>
                  <a:pt x="6795813" y="2115401"/>
                </a:cubicBezTo>
                <a:cubicBezTo>
                  <a:pt x="6795813" y="2115395"/>
                  <a:pt x="6795813" y="2115389"/>
                  <a:pt x="6795813" y="2115383"/>
                </a:cubicBezTo>
                <a:cubicBezTo>
                  <a:pt x="6795813" y="2115377"/>
                  <a:pt x="6795777" y="2115370"/>
                  <a:pt x="6795777" y="2115365"/>
                </a:cubicBezTo>
                <a:cubicBezTo>
                  <a:pt x="6795777" y="2115358"/>
                  <a:pt x="6795741" y="2115352"/>
                  <a:pt x="6795741" y="2115346"/>
                </a:cubicBezTo>
                <a:cubicBezTo>
                  <a:pt x="6795741" y="2115340"/>
                  <a:pt x="6795741" y="2115333"/>
                  <a:pt x="6795741" y="2115327"/>
                </a:cubicBezTo>
                <a:cubicBezTo>
                  <a:pt x="6795705" y="2115310"/>
                  <a:pt x="6795705" y="2115292"/>
                  <a:pt x="6795705" y="2115272"/>
                </a:cubicBezTo>
                <a:cubicBezTo>
                  <a:pt x="6795705" y="2115266"/>
                  <a:pt x="6795669" y="2115259"/>
                  <a:pt x="6795669" y="2115254"/>
                </a:cubicBezTo>
                <a:cubicBezTo>
                  <a:pt x="6795669" y="2115247"/>
                  <a:pt x="6795669" y="2115241"/>
                  <a:pt x="6795669" y="2115235"/>
                </a:cubicBezTo>
                <a:cubicBezTo>
                  <a:pt x="6795669" y="2115217"/>
                  <a:pt x="6795633" y="2115199"/>
                  <a:pt x="6795633" y="2115180"/>
                </a:cubicBezTo>
                <a:cubicBezTo>
                  <a:pt x="6795633" y="2115161"/>
                  <a:pt x="6795633" y="2115143"/>
                  <a:pt x="6795633" y="2115124"/>
                </a:cubicBezTo>
                <a:cubicBezTo>
                  <a:pt x="6795633" y="2115118"/>
                  <a:pt x="6795633" y="2115112"/>
                  <a:pt x="6795633" y="2115105"/>
                </a:cubicBezTo>
                <a:cubicBezTo>
                  <a:pt x="6795633" y="2115099"/>
                  <a:pt x="6795633" y="2115093"/>
                  <a:pt x="6795633" y="2115087"/>
                </a:cubicBezTo>
                <a:cubicBezTo>
                  <a:pt x="6795633" y="2115075"/>
                  <a:pt x="6795633" y="2115062"/>
                  <a:pt x="6795633" y="2115050"/>
                </a:cubicBezTo>
                <a:cubicBezTo>
                  <a:pt x="6795633" y="2115031"/>
                  <a:pt x="6795633" y="2115013"/>
                  <a:pt x="6795633" y="2114995"/>
                </a:cubicBezTo>
                <a:cubicBezTo>
                  <a:pt x="6795633" y="2114989"/>
                  <a:pt x="6795633" y="2114982"/>
                  <a:pt x="6795633" y="2114976"/>
                </a:cubicBezTo>
                <a:cubicBezTo>
                  <a:pt x="6795633" y="2114957"/>
                  <a:pt x="6795669" y="2114939"/>
                  <a:pt x="6795669" y="2114921"/>
                </a:cubicBezTo>
                <a:cubicBezTo>
                  <a:pt x="6795669" y="2114915"/>
                  <a:pt x="6795669" y="2114909"/>
                  <a:pt x="6795669" y="2114902"/>
                </a:cubicBezTo>
                <a:cubicBezTo>
                  <a:pt x="6795669" y="2114896"/>
                  <a:pt x="6795705" y="2114890"/>
                  <a:pt x="6795705" y="2114884"/>
                </a:cubicBezTo>
                <a:cubicBezTo>
                  <a:pt x="6795705" y="2114878"/>
                  <a:pt x="6795705" y="2114872"/>
                  <a:pt x="6795705" y="2114865"/>
                </a:cubicBezTo>
                <a:cubicBezTo>
                  <a:pt x="6795705" y="2114860"/>
                  <a:pt x="6795741" y="2114853"/>
                  <a:pt x="6795741" y="2114847"/>
                </a:cubicBezTo>
                <a:cubicBezTo>
                  <a:pt x="6795741" y="2114841"/>
                  <a:pt x="6795741" y="2114835"/>
                  <a:pt x="6795741" y="2114828"/>
                </a:cubicBezTo>
                <a:cubicBezTo>
                  <a:pt x="6795741" y="2114822"/>
                  <a:pt x="6795777" y="2114816"/>
                  <a:pt x="6795777" y="2114810"/>
                </a:cubicBezTo>
                <a:cubicBezTo>
                  <a:pt x="6795777" y="2114804"/>
                  <a:pt x="6795777" y="2114798"/>
                  <a:pt x="6795777" y="2114791"/>
                </a:cubicBezTo>
                <a:cubicBezTo>
                  <a:pt x="6795813" y="2114785"/>
                  <a:pt x="6795813" y="2114779"/>
                  <a:pt x="6795813" y="2114773"/>
                </a:cubicBezTo>
                <a:cubicBezTo>
                  <a:pt x="6795813" y="2114764"/>
                  <a:pt x="6795849" y="2114758"/>
                  <a:pt x="6795886" y="2114754"/>
                </a:cubicBezTo>
                <a:cubicBezTo>
                  <a:pt x="6795886" y="2114748"/>
                  <a:pt x="6795886" y="2114742"/>
                  <a:pt x="6795886" y="2114736"/>
                </a:cubicBezTo>
                <a:cubicBezTo>
                  <a:pt x="6795921" y="2114734"/>
                  <a:pt x="6795958" y="2114734"/>
                  <a:pt x="6795958" y="2114736"/>
                </a:cubicBezTo>
                <a:cubicBezTo>
                  <a:pt x="6795993" y="2114734"/>
                  <a:pt x="6796029" y="2114734"/>
                  <a:pt x="6796029" y="2114736"/>
                </a:cubicBezTo>
                <a:cubicBezTo>
                  <a:pt x="6796065" y="2114734"/>
                  <a:pt x="6796101" y="2114734"/>
                  <a:pt x="6796101" y="2114736"/>
                </a:cubicBezTo>
                <a:cubicBezTo>
                  <a:pt x="6796137" y="2114736"/>
                  <a:pt x="6796137" y="2114736"/>
                  <a:pt x="6796137" y="2114736"/>
                </a:cubicBezTo>
                <a:cubicBezTo>
                  <a:pt x="6796173" y="2114740"/>
                  <a:pt x="6796173" y="2114746"/>
                  <a:pt x="6796209" y="2114754"/>
                </a:cubicBezTo>
                <a:cubicBezTo>
                  <a:pt x="6796245" y="2114764"/>
                  <a:pt x="6796281" y="2114776"/>
                  <a:pt x="6796281" y="2114791"/>
                </a:cubicBezTo>
                <a:cubicBezTo>
                  <a:pt x="6796317" y="2114798"/>
                  <a:pt x="6796317" y="2114804"/>
                  <a:pt x="6796317" y="2114810"/>
                </a:cubicBezTo>
                <a:cubicBezTo>
                  <a:pt x="6796317" y="2114816"/>
                  <a:pt x="6796317" y="2114822"/>
                  <a:pt x="6796317" y="2114828"/>
                </a:cubicBezTo>
                <a:cubicBezTo>
                  <a:pt x="6796354" y="2114834"/>
                  <a:pt x="6796354" y="2114841"/>
                  <a:pt x="6796354" y="2114847"/>
                </a:cubicBezTo>
                <a:cubicBezTo>
                  <a:pt x="6796354" y="2114853"/>
                  <a:pt x="6796354" y="2114859"/>
                  <a:pt x="6796354" y="2114865"/>
                </a:cubicBezTo>
                <a:cubicBezTo>
                  <a:pt x="6796389" y="2114872"/>
                  <a:pt x="6796389" y="2114878"/>
                  <a:pt x="6796389" y="2114884"/>
                </a:cubicBezTo>
                <a:cubicBezTo>
                  <a:pt x="6796389" y="2114890"/>
                  <a:pt x="6796389" y="2114896"/>
                  <a:pt x="6796389" y="2114902"/>
                </a:cubicBezTo>
                <a:cubicBezTo>
                  <a:pt x="6796389" y="2114920"/>
                  <a:pt x="6796426" y="2114938"/>
                  <a:pt x="6796426" y="2114958"/>
                </a:cubicBezTo>
                <a:cubicBezTo>
                  <a:pt x="6796426" y="2114964"/>
                  <a:pt x="6796426" y="2114970"/>
                  <a:pt x="6796426" y="2114976"/>
                </a:cubicBezTo>
                <a:cubicBezTo>
                  <a:pt x="6796426" y="2114994"/>
                  <a:pt x="6796426" y="2115013"/>
                  <a:pt x="6796426" y="2115032"/>
                </a:cubicBezTo>
                <a:cubicBezTo>
                  <a:pt x="6796461" y="2115050"/>
                  <a:pt x="6796461" y="2115069"/>
                  <a:pt x="6796426" y="2115087"/>
                </a:cubicBezTo>
                <a:cubicBezTo>
                  <a:pt x="6796426" y="2115093"/>
                  <a:pt x="6796426" y="2115099"/>
                  <a:pt x="6796426" y="2115105"/>
                </a:cubicBezTo>
                <a:cubicBezTo>
                  <a:pt x="6796461" y="2115124"/>
                  <a:pt x="6796461" y="2115143"/>
                  <a:pt x="6796426" y="2115161"/>
                </a:cubicBezTo>
                <a:cubicBezTo>
                  <a:pt x="6796426" y="2115180"/>
                  <a:pt x="6796426" y="2115199"/>
                  <a:pt x="6796426" y="2115216"/>
                </a:cubicBezTo>
                <a:cubicBezTo>
                  <a:pt x="6796426" y="2115222"/>
                  <a:pt x="6796426" y="2115229"/>
                  <a:pt x="6796389" y="2115235"/>
                </a:cubicBezTo>
                <a:cubicBezTo>
                  <a:pt x="6796389" y="2115241"/>
                  <a:pt x="6796389" y="2115247"/>
                  <a:pt x="6796389" y="2115254"/>
                </a:cubicBezTo>
                <a:cubicBezTo>
                  <a:pt x="6796389" y="2115273"/>
                  <a:pt x="6796389" y="2115291"/>
                  <a:pt x="6796354" y="2115309"/>
                </a:cubicBezTo>
                <a:cubicBezTo>
                  <a:pt x="6796354" y="2115315"/>
                  <a:pt x="6796354" y="2115321"/>
                  <a:pt x="6796354" y="2115327"/>
                </a:cubicBezTo>
                <a:cubicBezTo>
                  <a:pt x="6796354" y="2115333"/>
                  <a:pt x="6796354" y="2115340"/>
                  <a:pt x="6796317" y="2115346"/>
                </a:cubicBezTo>
                <a:cubicBezTo>
                  <a:pt x="6796317" y="2115352"/>
                  <a:pt x="6796317" y="2115358"/>
                  <a:pt x="6796317" y="2115365"/>
                </a:cubicBezTo>
                <a:cubicBezTo>
                  <a:pt x="6796281" y="2115373"/>
                  <a:pt x="6796281" y="2115379"/>
                  <a:pt x="6796245" y="2115383"/>
                </a:cubicBezTo>
                <a:cubicBezTo>
                  <a:pt x="6796245" y="2115389"/>
                  <a:pt x="6796245" y="2115395"/>
                  <a:pt x="6796209" y="2115401"/>
                </a:cubicBezTo>
                <a:cubicBezTo>
                  <a:pt x="6796209" y="2115410"/>
                  <a:pt x="6796173" y="2115417"/>
                  <a:pt x="6796137" y="2115420"/>
                </a:cubicBezTo>
                <a:cubicBezTo>
                  <a:pt x="6796101" y="2115429"/>
                  <a:pt x="6796101" y="2115435"/>
                  <a:pt x="6796065" y="2115438"/>
                </a:cubicBezTo>
                <a:cubicBezTo>
                  <a:pt x="6796065" y="2115438"/>
                  <a:pt x="6796029" y="2115438"/>
                  <a:pt x="6796029" y="2115438"/>
                </a:cubicBezTo>
                <a:cubicBezTo>
                  <a:pt x="6796029" y="2115439"/>
                  <a:pt x="6796029" y="2115439"/>
                  <a:pt x="6795993" y="2115438"/>
                </a:cubicBezTo>
                <a:close/>
                <a:moveTo>
                  <a:pt x="6886113" y="2115605"/>
                </a:moveTo>
                <a:cubicBezTo>
                  <a:pt x="6885752" y="2115558"/>
                  <a:pt x="6885501" y="2115257"/>
                  <a:pt x="6885501" y="2114902"/>
                </a:cubicBezTo>
                <a:cubicBezTo>
                  <a:pt x="6885501" y="2114514"/>
                  <a:pt x="6885824" y="2114200"/>
                  <a:pt x="6886220" y="2114199"/>
                </a:cubicBezTo>
                <a:cubicBezTo>
                  <a:pt x="6886220" y="2114199"/>
                  <a:pt x="6886220" y="2114199"/>
                  <a:pt x="6886257" y="2114199"/>
                </a:cubicBezTo>
                <a:cubicBezTo>
                  <a:pt x="6886257" y="2114199"/>
                  <a:pt x="6886292" y="2114199"/>
                  <a:pt x="6886292" y="2114199"/>
                </a:cubicBezTo>
                <a:cubicBezTo>
                  <a:pt x="6886292" y="2114206"/>
                  <a:pt x="6886292" y="2114212"/>
                  <a:pt x="6886292" y="2114218"/>
                </a:cubicBezTo>
                <a:cubicBezTo>
                  <a:pt x="6886292" y="2114218"/>
                  <a:pt x="6886329" y="2114218"/>
                  <a:pt x="6886329" y="2114218"/>
                </a:cubicBezTo>
                <a:cubicBezTo>
                  <a:pt x="6886329" y="2114218"/>
                  <a:pt x="6886365" y="2114218"/>
                  <a:pt x="6886365" y="2114218"/>
                </a:cubicBezTo>
                <a:cubicBezTo>
                  <a:pt x="6886365" y="2114218"/>
                  <a:pt x="6886401" y="2114218"/>
                  <a:pt x="6886401" y="2114218"/>
                </a:cubicBezTo>
                <a:cubicBezTo>
                  <a:pt x="6886401" y="2114224"/>
                  <a:pt x="6886401" y="2114230"/>
                  <a:pt x="6886401" y="2114236"/>
                </a:cubicBezTo>
                <a:cubicBezTo>
                  <a:pt x="6886401" y="2114236"/>
                  <a:pt x="6886437" y="2114236"/>
                  <a:pt x="6886437" y="2114236"/>
                </a:cubicBezTo>
                <a:cubicBezTo>
                  <a:pt x="6886437" y="2114242"/>
                  <a:pt x="6886473" y="2114248"/>
                  <a:pt x="6886473" y="2114255"/>
                </a:cubicBezTo>
                <a:cubicBezTo>
                  <a:pt x="6886509" y="2114255"/>
                  <a:pt x="6886509" y="2114255"/>
                  <a:pt x="6886509" y="2114255"/>
                </a:cubicBezTo>
                <a:cubicBezTo>
                  <a:pt x="6886509" y="2114261"/>
                  <a:pt x="6886509" y="2114267"/>
                  <a:pt x="6886509" y="2114273"/>
                </a:cubicBezTo>
                <a:cubicBezTo>
                  <a:pt x="6886545" y="2114279"/>
                  <a:pt x="6886545" y="2114286"/>
                  <a:pt x="6886545" y="2114291"/>
                </a:cubicBezTo>
                <a:cubicBezTo>
                  <a:pt x="6886581" y="2114298"/>
                  <a:pt x="6886581" y="2114304"/>
                  <a:pt x="6886581" y="2114310"/>
                </a:cubicBezTo>
                <a:cubicBezTo>
                  <a:pt x="6886616" y="2114317"/>
                  <a:pt x="6886616" y="2114323"/>
                  <a:pt x="6886616" y="2114329"/>
                </a:cubicBezTo>
                <a:cubicBezTo>
                  <a:pt x="6886616" y="2114335"/>
                  <a:pt x="6886616" y="2114341"/>
                  <a:pt x="6886616" y="2114347"/>
                </a:cubicBezTo>
                <a:cubicBezTo>
                  <a:pt x="6886653" y="2114347"/>
                  <a:pt x="6886653" y="2114347"/>
                  <a:pt x="6886653" y="2114347"/>
                </a:cubicBezTo>
                <a:cubicBezTo>
                  <a:pt x="6886653" y="2114353"/>
                  <a:pt x="6886653" y="2114359"/>
                  <a:pt x="6886653" y="2114366"/>
                </a:cubicBezTo>
                <a:cubicBezTo>
                  <a:pt x="6886653" y="2114372"/>
                  <a:pt x="6886653" y="2114378"/>
                  <a:pt x="6886653" y="2114384"/>
                </a:cubicBezTo>
                <a:cubicBezTo>
                  <a:pt x="6886688" y="2114384"/>
                  <a:pt x="6886688" y="2114384"/>
                  <a:pt x="6886688" y="2114384"/>
                </a:cubicBezTo>
                <a:cubicBezTo>
                  <a:pt x="6886688" y="2114390"/>
                  <a:pt x="6886688" y="2114397"/>
                  <a:pt x="6886725" y="2114402"/>
                </a:cubicBezTo>
                <a:cubicBezTo>
                  <a:pt x="6886725" y="2114409"/>
                  <a:pt x="6886725" y="2114415"/>
                  <a:pt x="6886725" y="2114421"/>
                </a:cubicBezTo>
                <a:cubicBezTo>
                  <a:pt x="6886725" y="2114427"/>
                  <a:pt x="6886725" y="2114434"/>
                  <a:pt x="6886760" y="2114440"/>
                </a:cubicBezTo>
                <a:cubicBezTo>
                  <a:pt x="6886760" y="2114446"/>
                  <a:pt x="6886760" y="2114452"/>
                  <a:pt x="6886760" y="2114458"/>
                </a:cubicBezTo>
                <a:cubicBezTo>
                  <a:pt x="6886760" y="2114464"/>
                  <a:pt x="6886760" y="2114470"/>
                  <a:pt x="6886760" y="2114477"/>
                </a:cubicBezTo>
                <a:cubicBezTo>
                  <a:pt x="6886760" y="2114477"/>
                  <a:pt x="6886760" y="2114477"/>
                  <a:pt x="6886797" y="2114477"/>
                </a:cubicBezTo>
                <a:cubicBezTo>
                  <a:pt x="6886797" y="2114483"/>
                  <a:pt x="6886797" y="2114489"/>
                  <a:pt x="6886797" y="2114495"/>
                </a:cubicBezTo>
                <a:cubicBezTo>
                  <a:pt x="6886797" y="2114501"/>
                  <a:pt x="6886797" y="2114508"/>
                  <a:pt x="6886797" y="2114514"/>
                </a:cubicBezTo>
                <a:cubicBezTo>
                  <a:pt x="6886797" y="2114520"/>
                  <a:pt x="6886797" y="2114526"/>
                  <a:pt x="6886797" y="2114532"/>
                </a:cubicBezTo>
                <a:cubicBezTo>
                  <a:pt x="6886797" y="2114538"/>
                  <a:pt x="6886797" y="2114545"/>
                  <a:pt x="6886832" y="2114551"/>
                </a:cubicBezTo>
                <a:cubicBezTo>
                  <a:pt x="6886832" y="2114557"/>
                  <a:pt x="6886832" y="2114563"/>
                  <a:pt x="6886832" y="2114569"/>
                </a:cubicBezTo>
                <a:cubicBezTo>
                  <a:pt x="6886832" y="2114575"/>
                  <a:pt x="6886832" y="2114581"/>
                  <a:pt x="6886832" y="2114587"/>
                </a:cubicBezTo>
                <a:cubicBezTo>
                  <a:pt x="6886832" y="2114594"/>
                  <a:pt x="6886832" y="2114600"/>
                  <a:pt x="6886869" y="2114606"/>
                </a:cubicBezTo>
                <a:cubicBezTo>
                  <a:pt x="6886869" y="2114612"/>
                  <a:pt x="6886869" y="2114618"/>
                  <a:pt x="6886869" y="2114625"/>
                </a:cubicBezTo>
                <a:cubicBezTo>
                  <a:pt x="6886869" y="2114631"/>
                  <a:pt x="6886869" y="2114637"/>
                  <a:pt x="6886869" y="2114643"/>
                </a:cubicBezTo>
                <a:cubicBezTo>
                  <a:pt x="6886869" y="2114649"/>
                  <a:pt x="6886869" y="2114655"/>
                  <a:pt x="6886869" y="2114662"/>
                </a:cubicBezTo>
                <a:cubicBezTo>
                  <a:pt x="6886869" y="2114668"/>
                  <a:pt x="6886869" y="2114674"/>
                  <a:pt x="6886869" y="2114680"/>
                </a:cubicBezTo>
                <a:cubicBezTo>
                  <a:pt x="6886869" y="2114686"/>
                  <a:pt x="6886869" y="2114692"/>
                  <a:pt x="6886869" y="2114698"/>
                </a:cubicBezTo>
                <a:cubicBezTo>
                  <a:pt x="6886869" y="2114705"/>
                  <a:pt x="6886869" y="2114711"/>
                  <a:pt x="6886905" y="2114717"/>
                </a:cubicBezTo>
                <a:cubicBezTo>
                  <a:pt x="6886905" y="2114723"/>
                  <a:pt x="6886905" y="2114729"/>
                  <a:pt x="6886905" y="2114736"/>
                </a:cubicBezTo>
                <a:cubicBezTo>
                  <a:pt x="6886905" y="2114742"/>
                  <a:pt x="6886905" y="2114748"/>
                  <a:pt x="6886905" y="2114754"/>
                </a:cubicBezTo>
                <a:cubicBezTo>
                  <a:pt x="6886905" y="2114760"/>
                  <a:pt x="6886905" y="2114766"/>
                  <a:pt x="6886905" y="2114773"/>
                </a:cubicBezTo>
                <a:cubicBezTo>
                  <a:pt x="6886905" y="2114779"/>
                  <a:pt x="6886905" y="2114785"/>
                  <a:pt x="6886905" y="2114791"/>
                </a:cubicBezTo>
                <a:cubicBezTo>
                  <a:pt x="6886905" y="2114797"/>
                  <a:pt x="6886905" y="2114803"/>
                  <a:pt x="6886905" y="2114809"/>
                </a:cubicBezTo>
                <a:cubicBezTo>
                  <a:pt x="6886905" y="2114816"/>
                  <a:pt x="6886905" y="2114822"/>
                  <a:pt x="6886905" y="2114828"/>
                </a:cubicBezTo>
                <a:cubicBezTo>
                  <a:pt x="6886905" y="2114834"/>
                  <a:pt x="6886905" y="2114840"/>
                  <a:pt x="6886905" y="2114847"/>
                </a:cubicBezTo>
                <a:cubicBezTo>
                  <a:pt x="6886905" y="2114853"/>
                  <a:pt x="6886905" y="2114859"/>
                  <a:pt x="6886905" y="2114865"/>
                </a:cubicBezTo>
                <a:cubicBezTo>
                  <a:pt x="6886905" y="2114871"/>
                  <a:pt x="6886905" y="2114877"/>
                  <a:pt x="6886905" y="2114884"/>
                </a:cubicBezTo>
                <a:cubicBezTo>
                  <a:pt x="6886905" y="2114890"/>
                  <a:pt x="6886905" y="2114896"/>
                  <a:pt x="6886905" y="2114902"/>
                </a:cubicBezTo>
                <a:cubicBezTo>
                  <a:pt x="6886905" y="2114908"/>
                  <a:pt x="6886905" y="2114914"/>
                  <a:pt x="6886905" y="2114920"/>
                </a:cubicBezTo>
                <a:cubicBezTo>
                  <a:pt x="6886905" y="2114927"/>
                  <a:pt x="6886905" y="2114933"/>
                  <a:pt x="6886905" y="2114939"/>
                </a:cubicBezTo>
                <a:cubicBezTo>
                  <a:pt x="6886905" y="2114945"/>
                  <a:pt x="6886905" y="2114951"/>
                  <a:pt x="6886905" y="2114958"/>
                </a:cubicBezTo>
                <a:cubicBezTo>
                  <a:pt x="6886905" y="2114964"/>
                  <a:pt x="6886905" y="2114970"/>
                  <a:pt x="6886905" y="2114976"/>
                </a:cubicBezTo>
                <a:cubicBezTo>
                  <a:pt x="6886905" y="2114982"/>
                  <a:pt x="6886905" y="2114988"/>
                  <a:pt x="6886905" y="2114994"/>
                </a:cubicBezTo>
                <a:cubicBezTo>
                  <a:pt x="6886905" y="2115001"/>
                  <a:pt x="6886905" y="2115007"/>
                  <a:pt x="6886905" y="2115013"/>
                </a:cubicBezTo>
                <a:cubicBezTo>
                  <a:pt x="6886905" y="2115019"/>
                  <a:pt x="6886905" y="2115025"/>
                  <a:pt x="6886905" y="2115031"/>
                </a:cubicBezTo>
                <a:cubicBezTo>
                  <a:pt x="6886905" y="2115037"/>
                  <a:pt x="6886905" y="2115044"/>
                  <a:pt x="6886905" y="2115050"/>
                </a:cubicBezTo>
                <a:cubicBezTo>
                  <a:pt x="6886905" y="2115056"/>
                  <a:pt x="6886905" y="2115062"/>
                  <a:pt x="6886905" y="2115069"/>
                </a:cubicBezTo>
                <a:cubicBezTo>
                  <a:pt x="6886905" y="2115075"/>
                  <a:pt x="6886905" y="2115081"/>
                  <a:pt x="6886905" y="2115087"/>
                </a:cubicBezTo>
                <a:cubicBezTo>
                  <a:pt x="6886905" y="2115093"/>
                  <a:pt x="6886905" y="2115099"/>
                  <a:pt x="6886905" y="2115105"/>
                </a:cubicBezTo>
                <a:cubicBezTo>
                  <a:pt x="6886869" y="2115112"/>
                  <a:pt x="6886869" y="2115118"/>
                  <a:pt x="6886869" y="2115124"/>
                </a:cubicBezTo>
                <a:cubicBezTo>
                  <a:pt x="6886869" y="2115130"/>
                  <a:pt x="6886869" y="2115136"/>
                  <a:pt x="6886869" y="2115142"/>
                </a:cubicBezTo>
                <a:cubicBezTo>
                  <a:pt x="6886869" y="2115149"/>
                  <a:pt x="6886869" y="2115155"/>
                  <a:pt x="6886869" y="2115161"/>
                </a:cubicBezTo>
                <a:cubicBezTo>
                  <a:pt x="6886869" y="2115167"/>
                  <a:pt x="6886869" y="2115173"/>
                  <a:pt x="6886869" y="2115180"/>
                </a:cubicBezTo>
                <a:cubicBezTo>
                  <a:pt x="6886869" y="2115186"/>
                  <a:pt x="6886869" y="2115192"/>
                  <a:pt x="6886869" y="2115198"/>
                </a:cubicBezTo>
                <a:cubicBezTo>
                  <a:pt x="6886832" y="2115204"/>
                  <a:pt x="6886832" y="2115210"/>
                  <a:pt x="6886832" y="2115216"/>
                </a:cubicBezTo>
                <a:cubicBezTo>
                  <a:pt x="6886832" y="2115222"/>
                  <a:pt x="6886832" y="2115229"/>
                  <a:pt x="6886832" y="2115235"/>
                </a:cubicBezTo>
                <a:cubicBezTo>
                  <a:pt x="6886832" y="2115241"/>
                  <a:pt x="6886832" y="2115247"/>
                  <a:pt x="6886832" y="2115253"/>
                </a:cubicBezTo>
                <a:cubicBezTo>
                  <a:pt x="6886832" y="2115260"/>
                  <a:pt x="6886832" y="2115266"/>
                  <a:pt x="6886832" y="2115272"/>
                </a:cubicBezTo>
                <a:cubicBezTo>
                  <a:pt x="6886797" y="2115272"/>
                  <a:pt x="6886797" y="2115272"/>
                  <a:pt x="6886797" y="2115272"/>
                </a:cubicBezTo>
                <a:cubicBezTo>
                  <a:pt x="6886797" y="2115278"/>
                  <a:pt x="6886797" y="2115284"/>
                  <a:pt x="6886797" y="2115291"/>
                </a:cubicBezTo>
                <a:cubicBezTo>
                  <a:pt x="6886797" y="2115297"/>
                  <a:pt x="6886797" y="2115303"/>
                  <a:pt x="6886797" y="2115309"/>
                </a:cubicBezTo>
                <a:cubicBezTo>
                  <a:pt x="6886797" y="2115315"/>
                  <a:pt x="6886797" y="2115321"/>
                  <a:pt x="6886797" y="2115327"/>
                </a:cubicBezTo>
                <a:cubicBezTo>
                  <a:pt x="6886760" y="2115333"/>
                  <a:pt x="6886760" y="2115340"/>
                  <a:pt x="6886760" y="2115346"/>
                </a:cubicBezTo>
                <a:cubicBezTo>
                  <a:pt x="6886760" y="2115352"/>
                  <a:pt x="6886760" y="2115358"/>
                  <a:pt x="6886760" y="2115364"/>
                </a:cubicBezTo>
                <a:cubicBezTo>
                  <a:pt x="6886725" y="2115370"/>
                  <a:pt x="6886725" y="2115377"/>
                  <a:pt x="6886725" y="2115383"/>
                </a:cubicBezTo>
                <a:cubicBezTo>
                  <a:pt x="6886725" y="2115389"/>
                  <a:pt x="6886725" y="2115395"/>
                  <a:pt x="6886725" y="2115401"/>
                </a:cubicBezTo>
                <a:cubicBezTo>
                  <a:pt x="6886688" y="2115408"/>
                  <a:pt x="6886688" y="2115414"/>
                  <a:pt x="6886688" y="2115420"/>
                </a:cubicBezTo>
                <a:cubicBezTo>
                  <a:pt x="6886688" y="2115426"/>
                  <a:pt x="6886688" y="2115432"/>
                  <a:pt x="6886653" y="2115438"/>
                </a:cubicBezTo>
                <a:cubicBezTo>
                  <a:pt x="6886653" y="2115444"/>
                  <a:pt x="6886653" y="2115451"/>
                  <a:pt x="6886653" y="2115457"/>
                </a:cubicBezTo>
                <a:cubicBezTo>
                  <a:pt x="6886653" y="2115457"/>
                  <a:pt x="6886653" y="2115457"/>
                  <a:pt x="6886616" y="2115457"/>
                </a:cubicBezTo>
                <a:cubicBezTo>
                  <a:pt x="6886616" y="2115463"/>
                  <a:pt x="6886616" y="2115469"/>
                  <a:pt x="6886616" y="2115475"/>
                </a:cubicBezTo>
                <a:cubicBezTo>
                  <a:pt x="6886616" y="2115482"/>
                  <a:pt x="6886616" y="2115488"/>
                  <a:pt x="6886616" y="2115494"/>
                </a:cubicBezTo>
                <a:cubicBezTo>
                  <a:pt x="6886616" y="2115494"/>
                  <a:pt x="6886616" y="2115494"/>
                  <a:pt x="6886581" y="2115494"/>
                </a:cubicBezTo>
                <a:cubicBezTo>
                  <a:pt x="6886581" y="2115500"/>
                  <a:pt x="6886581" y="2115506"/>
                  <a:pt x="6886581" y="2115512"/>
                </a:cubicBezTo>
                <a:cubicBezTo>
                  <a:pt x="6886581" y="2115512"/>
                  <a:pt x="6886581" y="2115512"/>
                  <a:pt x="6886545" y="2115512"/>
                </a:cubicBezTo>
                <a:cubicBezTo>
                  <a:pt x="6886545" y="2115519"/>
                  <a:pt x="6886545" y="2115525"/>
                  <a:pt x="6886545" y="2115531"/>
                </a:cubicBezTo>
                <a:cubicBezTo>
                  <a:pt x="6886545" y="2115531"/>
                  <a:pt x="6886545" y="2115531"/>
                  <a:pt x="6886509" y="2115531"/>
                </a:cubicBezTo>
                <a:cubicBezTo>
                  <a:pt x="6886509" y="2115537"/>
                  <a:pt x="6886509" y="2115543"/>
                  <a:pt x="6886509" y="2115549"/>
                </a:cubicBezTo>
                <a:cubicBezTo>
                  <a:pt x="6886509" y="2115549"/>
                  <a:pt x="6886509" y="2115549"/>
                  <a:pt x="6886473" y="2115549"/>
                </a:cubicBezTo>
                <a:cubicBezTo>
                  <a:pt x="6886473" y="2115555"/>
                  <a:pt x="6886473" y="2115561"/>
                  <a:pt x="6886473" y="2115568"/>
                </a:cubicBezTo>
                <a:cubicBezTo>
                  <a:pt x="6886473" y="2115568"/>
                  <a:pt x="6886437" y="2115568"/>
                  <a:pt x="6886437" y="2115568"/>
                </a:cubicBezTo>
                <a:cubicBezTo>
                  <a:pt x="6886437" y="2115574"/>
                  <a:pt x="6886401" y="2115580"/>
                  <a:pt x="6886401" y="2115587"/>
                </a:cubicBezTo>
                <a:cubicBezTo>
                  <a:pt x="6886401" y="2115586"/>
                  <a:pt x="6886365" y="2115586"/>
                  <a:pt x="6886365" y="2115587"/>
                </a:cubicBezTo>
                <a:cubicBezTo>
                  <a:pt x="6886365" y="2115586"/>
                  <a:pt x="6886329" y="2115586"/>
                  <a:pt x="6886329" y="2115587"/>
                </a:cubicBezTo>
                <a:cubicBezTo>
                  <a:pt x="6886329" y="2115592"/>
                  <a:pt x="6886329" y="2115599"/>
                  <a:pt x="6886329" y="2115605"/>
                </a:cubicBezTo>
                <a:cubicBezTo>
                  <a:pt x="6886329" y="2115605"/>
                  <a:pt x="6886292" y="2115605"/>
                  <a:pt x="6886292" y="2115605"/>
                </a:cubicBezTo>
                <a:cubicBezTo>
                  <a:pt x="6886292" y="2115605"/>
                  <a:pt x="6886257" y="2115605"/>
                  <a:pt x="6886257" y="2115605"/>
                </a:cubicBezTo>
                <a:cubicBezTo>
                  <a:pt x="6886220" y="2115605"/>
                  <a:pt x="6886220" y="2115605"/>
                  <a:pt x="6886220" y="2115605"/>
                </a:cubicBezTo>
                <a:cubicBezTo>
                  <a:pt x="6886185" y="2115608"/>
                  <a:pt x="6886148" y="2115608"/>
                  <a:pt x="6886113" y="2115605"/>
                </a:cubicBezTo>
                <a:close/>
                <a:moveTo>
                  <a:pt x="6976772" y="2116141"/>
                </a:moveTo>
                <a:cubicBezTo>
                  <a:pt x="6975800" y="2116143"/>
                  <a:pt x="6975008" y="2115359"/>
                  <a:pt x="6975008" y="2114390"/>
                </a:cubicBezTo>
                <a:cubicBezTo>
                  <a:pt x="6975008" y="2114388"/>
                  <a:pt x="6975008" y="2114386"/>
                  <a:pt x="6975008" y="2114384"/>
                </a:cubicBezTo>
                <a:cubicBezTo>
                  <a:pt x="6975008" y="2113415"/>
                  <a:pt x="6975764" y="2112628"/>
                  <a:pt x="6976772" y="2112627"/>
                </a:cubicBezTo>
                <a:cubicBezTo>
                  <a:pt x="6977132" y="2112627"/>
                  <a:pt x="6977528" y="2112750"/>
                  <a:pt x="6977816" y="2112978"/>
                </a:cubicBezTo>
                <a:cubicBezTo>
                  <a:pt x="6978248" y="2113314"/>
                  <a:pt x="6978500" y="2113834"/>
                  <a:pt x="6978500" y="2114384"/>
                </a:cubicBezTo>
                <a:cubicBezTo>
                  <a:pt x="6978500" y="2115348"/>
                  <a:pt x="6977744" y="2116133"/>
                  <a:pt x="6976772" y="2116141"/>
                </a:cubicBezTo>
                <a:close/>
                <a:moveTo>
                  <a:pt x="7067251" y="2116826"/>
                </a:moveTo>
                <a:cubicBezTo>
                  <a:pt x="7065595" y="2116702"/>
                  <a:pt x="7064299" y="2115332"/>
                  <a:pt x="7064299" y="2113681"/>
                </a:cubicBezTo>
                <a:cubicBezTo>
                  <a:pt x="7064299" y="2111940"/>
                  <a:pt x="7065703" y="2110525"/>
                  <a:pt x="7067467" y="2110518"/>
                </a:cubicBezTo>
                <a:cubicBezTo>
                  <a:pt x="7069232" y="2110515"/>
                  <a:pt x="7070636" y="2111926"/>
                  <a:pt x="7070636" y="2113670"/>
                </a:cubicBezTo>
                <a:cubicBezTo>
                  <a:pt x="7070636" y="2113674"/>
                  <a:pt x="7070636" y="2113678"/>
                  <a:pt x="7070636" y="2113681"/>
                </a:cubicBezTo>
                <a:cubicBezTo>
                  <a:pt x="7070636" y="2115423"/>
                  <a:pt x="7069232" y="2116829"/>
                  <a:pt x="7067467" y="2116826"/>
                </a:cubicBezTo>
                <a:cubicBezTo>
                  <a:pt x="7067395" y="2116828"/>
                  <a:pt x="7067323" y="2116828"/>
                  <a:pt x="7067251" y="2116826"/>
                </a:cubicBezTo>
                <a:close/>
                <a:moveTo>
                  <a:pt x="7158379" y="2117714"/>
                </a:moveTo>
                <a:cubicBezTo>
                  <a:pt x="7155642" y="2117718"/>
                  <a:pt x="7153446" y="2115521"/>
                  <a:pt x="7153410" y="2112808"/>
                </a:cubicBezTo>
                <a:cubicBezTo>
                  <a:pt x="7153410" y="2112803"/>
                  <a:pt x="7153410" y="2112798"/>
                  <a:pt x="7153410" y="2112793"/>
                </a:cubicBezTo>
                <a:cubicBezTo>
                  <a:pt x="7153446" y="2110081"/>
                  <a:pt x="7155642" y="2107887"/>
                  <a:pt x="7158379" y="2107891"/>
                </a:cubicBezTo>
                <a:cubicBezTo>
                  <a:pt x="7161079" y="2107898"/>
                  <a:pt x="7163311" y="2110089"/>
                  <a:pt x="7163311" y="2112793"/>
                </a:cubicBezTo>
                <a:cubicBezTo>
                  <a:pt x="7163311" y="2115505"/>
                  <a:pt x="7161115" y="2117707"/>
                  <a:pt x="7158379" y="2117714"/>
                </a:cubicBezTo>
                <a:close/>
                <a:moveTo>
                  <a:pt x="7249614" y="2118934"/>
                </a:moveTo>
                <a:cubicBezTo>
                  <a:pt x="7245509" y="2118941"/>
                  <a:pt x="7242197" y="2115646"/>
                  <a:pt x="7242197" y="2111576"/>
                </a:cubicBezTo>
                <a:cubicBezTo>
                  <a:pt x="7242197" y="2111575"/>
                  <a:pt x="7242197" y="2111573"/>
                  <a:pt x="7242197" y="2111572"/>
                </a:cubicBezTo>
                <a:cubicBezTo>
                  <a:pt x="7242197" y="2107502"/>
                  <a:pt x="7245509" y="2104198"/>
                  <a:pt x="7249578" y="2104192"/>
                </a:cubicBezTo>
                <a:cubicBezTo>
                  <a:pt x="7249614" y="2104192"/>
                  <a:pt x="7249614" y="2104192"/>
                  <a:pt x="7249614" y="2104192"/>
                </a:cubicBezTo>
                <a:cubicBezTo>
                  <a:pt x="7253718" y="2104196"/>
                  <a:pt x="7257031" y="2107499"/>
                  <a:pt x="7257031" y="2111569"/>
                </a:cubicBezTo>
                <a:cubicBezTo>
                  <a:pt x="7257031" y="2111570"/>
                  <a:pt x="7257031" y="2111571"/>
                  <a:pt x="7257031" y="2111572"/>
                </a:cubicBezTo>
                <a:cubicBezTo>
                  <a:pt x="7257031" y="2115637"/>
                  <a:pt x="7253718" y="2118930"/>
                  <a:pt x="7249614" y="2118934"/>
                </a:cubicBezTo>
                <a:close/>
                <a:moveTo>
                  <a:pt x="7340670" y="2119989"/>
                </a:moveTo>
                <a:cubicBezTo>
                  <a:pt x="7335412" y="2119987"/>
                  <a:pt x="7331164" y="2115748"/>
                  <a:pt x="7331164" y="2110518"/>
                </a:cubicBezTo>
                <a:cubicBezTo>
                  <a:pt x="7331164" y="2105289"/>
                  <a:pt x="7335412" y="2101050"/>
                  <a:pt x="7340670" y="2101047"/>
                </a:cubicBezTo>
                <a:cubicBezTo>
                  <a:pt x="7345926" y="2101039"/>
                  <a:pt x="7350211" y="2105275"/>
                  <a:pt x="7350211" y="2110508"/>
                </a:cubicBezTo>
                <a:cubicBezTo>
                  <a:pt x="7350211" y="2110511"/>
                  <a:pt x="7350211" y="2110515"/>
                  <a:pt x="7350211" y="2110518"/>
                </a:cubicBezTo>
                <a:cubicBezTo>
                  <a:pt x="7350211" y="2115751"/>
                  <a:pt x="7345962" y="2119991"/>
                  <a:pt x="7340670" y="2119989"/>
                </a:cubicBezTo>
                <a:close/>
                <a:moveTo>
                  <a:pt x="7431761" y="2121043"/>
                </a:moveTo>
                <a:cubicBezTo>
                  <a:pt x="7425316" y="2121042"/>
                  <a:pt x="7420095" y="2115859"/>
                  <a:pt x="7420095" y="2109464"/>
                </a:cubicBezTo>
                <a:cubicBezTo>
                  <a:pt x="7420095" y="2103069"/>
                  <a:pt x="7425316" y="2097885"/>
                  <a:pt x="7431761" y="2097884"/>
                </a:cubicBezTo>
                <a:cubicBezTo>
                  <a:pt x="7438169" y="2097885"/>
                  <a:pt x="7443390" y="2103068"/>
                  <a:pt x="7443390" y="2109464"/>
                </a:cubicBezTo>
                <a:cubicBezTo>
                  <a:pt x="7443390" y="2115859"/>
                  <a:pt x="7438169" y="2121043"/>
                  <a:pt x="7431761" y="2121043"/>
                </a:cubicBezTo>
                <a:close/>
                <a:moveTo>
                  <a:pt x="7522816" y="2122098"/>
                </a:moveTo>
                <a:cubicBezTo>
                  <a:pt x="7515219" y="2122098"/>
                  <a:pt x="7509063" y="2115972"/>
                  <a:pt x="7509063" y="2108413"/>
                </a:cubicBezTo>
                <a:cubicBezTo>
                  <a:pt x="7509063" y="2108412"/>
                  <a:pt x="7509063" y="2108411"/>
                  <a:pt x="7509063" y="2108409"/>
                </a:cubicBezTo>
                <a:cubicBezTo>
                  <a:pt x="7509063" y="2100851"/>
                  <a:pt x="7515219" y="2094722"/>
                  <a:pt x="7522816" y="2094721"/>
                </a:cubicBezTo>
                <a:cubicBezTo>
                  <a:pt x="7530413" y="2094720"/>
                  <a:pt x="7536606" y="2100847"/>
                  <a:pt x="7536606" y="2108405"/>
                </a:cubicBezTo>
                <a:cubicBezTo>
                  <a:pt x="7536606" y="2108407"/>
                  <a:pt x="7536606" y="2108408"/>
                  <a:pt x="7536606" y="2108409"/>
                </a:cubicBezTo>
                <a:cubicBezTo>
                  <a:pt x="7536606" y="2115968"/>
                  <a:pt x="7530449" y="2122097"/>
                  <a:pt x="7522816" y="2122098"/>
                </a:cubicBezTo>
                <a:close/>
                <a:moveTo>
                  <a:pt x="7613907" y="2123152"/>
                </a:moveTo>
                <a:cubicBezTo>
                  <a:pt x="7605123" y="2123155"/>
                  <a:pt x="7598030" y="2116087"/>
                  <a:pt x="7597994" y="2107365"/>
                </a:cubicBezTo>
                <a:cubicBezTo>
                  <a:pt x="7597994" y="2107362"/>
                  <a:pt x="7597994" y="2107358"/>
                  <a:pt x="7597994" y="2107355"/>
                </a:cubicBezTo>
                <a:cubicBezTo>
                  <a:pt x="7598030" y="2098636"/>
                  <a:pt x="7605123" y="2091573"/>
                  <a:pt x="7613907" y="2091576"/>
                </a:cubicBezTo>
                <a:cubicBezTo>
                  <a:pt x="7622657" y="2091584"/>
                  <a:pt x="7629749" y="2098644"/>
                  <a:pt x="7629786" y="2107355"/>
                </a:cubicBezTo>
                <a:cubicBezTo>
                  <a:pt x="7629786" y="2116073"/>
                  <a:pt x="7622657" y="2123145"/>
                  <a:pt x="7613907" y="2123152"/>
                </a:cubicBezTo>
                <a:close/>
                <a:moveTo>
                  <a:pt x="7704963" y="2124207"/>
                </a:moveTo>
                <a:cubicBezTo>
                  <a:pt x="7695026" y="2124201"/>
                  <a:pt x="7686961" y="2116184"/>
                  <a:pt x="7686961" y="2106300"/>
                </a:cubicBezTo>
                <a:cubicBezTo>
                  <a:pt x="7686961" y="2096424"/>
                  <a:pt x="7695026" y="2088419"/>
                  <a:pt x="7704963" y="2088413"/>
                </a:cubicBezTo>
                <a:cubicBezTo>
                  <a:pt x="7714900" y="2088408"/>
                  <a:pt x="7722965" y="2096417"/>
                  <a:pt x="7722965" y="2106300"/>
                </a:cubicBezTo>
                <a:cubicBezTo>
                  <a:pt x="7722965" y="2116185"/>
                  <a:pt x="7714900" y="2124202"/>
                  <a:pt x="7704963" y="2124207"/>
                </a:cubicBezTo>
                <a:close/>
                <a:moveTo>
                  <a:pt x="7796198" y="2125427"/>
                </a:moveTo>
                <a:cubicBezTo>
                  <a:pt x="7784893" y="2125424"/>
                  <a:pt x="7775748" y="2116316"/>
                  <a:pt x="7775748" y="2105080"/>
                </a:cubicBezTo>
                <a:cubicBezTo>
                  <a:pt x="7775748" y="2093844"/>
                  <a:pt x="7784893" y="2084736"/>
                  <a:pt x="7796198" y="2084732"/>
                </a:cubicBezTo>
                <a:cubicBezTo>
                  <a:pt x="7807504" y="2084725"/>
                  <a:pt x="7816685" y="2093833"/>
                  <a:pt x="7816685" y="2105074"/>
                </a:cubicBezTo>
                <a:cubicBezTo>
                  <a:pt x="7816685" y="2105076"/>
                  <a:pt x="7816685" y="2105078"/>
                  <a:pt x="7816685" y="2105080"/>
                </a:cubicBezTo>
                <a:cubicBezTo>
                  <a:pt x="7816685" y="2116321"/>
                  <a:pt x="7807504" y="2125431"/>
                  <a:pt x="7796198" y="2125427"/>
                </a:cubicBezTo>
                <a:close/>
                <a:moveTo>
                  <a:pt x="7887290" y="2126482"/>
                </a:moveTo>
                <a:cubicBezTo>
                  <a:pt x="7874796" y="2126480"/>
                  <a:pt x="7864679" y="2116427"/>
                  <a:pt x="7864679" y="2104025"/>
                </a:cubicBezTo>
                <a:cubicBezTo>
                  <a:pt x="7864679" y="2091624"/>
                  <a:pt x="7874796" y="2081571"/>
                  <a:pt x="7887290" y="2081569"/>
                </a:cubicBezTo>
                <a:cubicBezTo>
                  <a:pt x="7899747" y="2081571"/>
                  <a:pt x="7909864" y="2091624"/>
                  <a:pt x="7909864" y="2104025"/>
                </a:cubicBezTo>
                <a:cubicBezTo>
                  <a:pt x="7909864" y="2116427"/>
                  <a:pt x="7899747" y="2126480"/>
                  <a:pt x="7887290" y="2126482"/>
                </a:cubicBezTo>
                <a:close/>
                <a:moveTo>
                  <a:pt x="7978345" y="2127536"/>
                </a:moveTo>
                <a:cubicBezTo>
                  <a:pt x="7964700" y="2127536"/>
                  <a:pt x="7953646" y="2116538"/>
                  <a:pt x="7953646" y="2102971"/>
                </a:cubicBezTo>
                <a:cubicBezTo>
                  <a:pt x="7953646" y="2089404"/>
                  <a:pt x="7964700" y="2078406"/>
                  <a:pt x="7978345" y="2078406"/>
                </a:cubicBezTo>
                <a:cubicBezTo>
                  <a:pt x="7991991" y="2078406"/>
                  <a:pt x="8003044" y="2089404"/>
                  <a:pt x="8003044" y="2102971"/>
                </a:cubicBezTo>
                <a:cubicBezTo>
                  <a:pt x="8003044" y="2116538"/>
                  <a:pt x="7991991" y="2127536"/>
                  <a:pt x="7978345" y="2127536"/>
                </a:cubicBezTo>
                <a:close/>
                <a:moveTo>
                  <a:pt x="8069437" y="2128590"/>
                </a:moveTo>
                <a:cubicBezTo>
                  <a:pt x="8054603" y="2128592"/>
                  <a:pt x="8042613" y="2116652"/>
                  <a:pt x="8042613" y="2101922"/>
                </a:cubicBezTo>
                <a:cubicBezTo>
                  <a:pt x="8042613" y="2101921"/>
                  <a:pt x="8042613" y="2101918"/>
                  <a:pt x="8042613" y="2101917"/>
                </a:cubicBezTo>
                <a:cubicBezTo>
                  <a:pt x="8042613" y="2087186"/>
                  <a:pt x="8054603" y="2075244"/>
                  <a:pt x="8069437" y="2075243"/>
                </a:cubicBezTo>
                <a:cubicBezTo>
                  <a:pt x="8084234" y="2075251"/>
                  <a:pt x="8096224" y="2087192"/>
                  <a:pt x="8096224" y="2101917"/>
                </a:cubicBezTo>
                <a:cubicBezTo>
                  <a:pt x="8096224" y="2116641"/>
                  <a:pt x="8084234" y="2128582"/>
                  <a:pt x="8069437" y="2128590"/>
                </a:cubicBezTo>
                <a:close/>
                <a:moveTo>
                  <a:pt x="8160492" y="2129645"/>
                </a:moveTo>
                <a:cubicBezTo>
                  <a:pt x="8144506" y="2129638"/>
                  <a:pt x="8131544" y="2116752"/>
                  <a:pt x="8131544" y="2100862"/>
                </a:cubicBezTo>
                <a:cubicBezTo>
                  <a:pt x="8131544" y="2084979"/>
                  <a:pt x="8144506" y="2072105"/>
                  <a:pt x="8160492" y="2072098"/>
                </a:cubicBezTo>
                <a:cubicBezTo>
                  <a:pt x="8176478" y="2072095"/>
                  <a:pt x="8189439" y="2084972"/>
                  <a:pt x="8189439" y="2100862"/>
                </a:cubicBezTo>
                <a:cubicBezTo>
                  <a:pt x="8189439" y="2116755"/>
                  <a:pt x="8176478" y="2129642"/>
                  <a:pt x="8160492" y="2129645"/>
                </a:cubicBezTo>
                <a:close/>
                <a:moveTo>
                  <a:pt x="8251547" y="2130699"/>
                </a:moveTo>
                <a:cubicBezTo>
                  <a:pt x="8234409" y="2130694"/>
                  <a:pt x="8220511" y="2116863"/>
                  <a:pt x="8220511" y="2099808"/>
                </a:cubicBezTo>
                <a:cubicBezTo>
                  <a:pt x="8220511" y="2082759"/>
                  <a:pt x="8234409" y="2068940"/>
                  <a:pt x="8251547" y="2068935"/>
                </a:cubicBezTo>
                <a:cubicBezTo>
                  <a:pt x="8268722" y="2068930"/>
                  <a:pt x="8282619" y="2082752"/>
                  <a:pt x="8282619" y="2099808"/>
                </a:cubicBezTo>
                <a:cubicBezTo>
                  <a:pt x="8282619" y="2116864"/>
                  <a:pt x="8268722" y="2130694"/>
                  <a:pt x="8251583" y="2130699"/>
                </a:cubicBezTo>
                <a:cubicBezTo>
                  <a:pt x="8251583" y="2130699"/>
                  <a:pt x="8251583" y="2130699"/>
                  <a:pt x="8251547" y="2130699"/>
                </a:cubicBezTo>
                <a:close/>
                <a:moveTo>
                  <a:pt x="8342639" y="2131754"/>
                </a:moveTo>
                <a:cubicBezTo>
                  <a:pt x="8324312" y="2131760"/>
                  <a:pt x="8309443" y="2116996"/>
                  <a:pt x="8309443" y="2098777"/>
                </a:cubicBezTo>
                <a:cubicBezTo>
                  <a:pt x="8309443" y="2098769"/>
                  <a:pt x="8309443" y="2098762"/>
                  <a:pt x="8309443" y="2098753"/>
                </a:cubicBezTo>
                <a:cubicBezTo>
                  <a:pt x="8309443" y="2080534"/>
                  <a:pt x="8324312" y="2065768"/>
                  <a:pt x="8342639" y="2065772"/>
                </a:cubicBezTo>
                <a:cubicBezTo>
                  <a:pt x="8360965" y="2065775"/>
                  <a:pt x="8375799" y="2080539"/>
                  <a:pt x="8375799" y="2098753"/>
                </a:cubicBezTo>
                <a:cubicBezTo>
                  <a:pt x="8375799" y="2116972"/>
                  <a:pt x="8360965" y="2131747"/>
                  <a:pt x="8342639" y="2131754"/>
                </a:cubicBezTo>
                <a:close/>
                <a:moveTo>
                  <a:pt x="8433874" y="2132974"/>
                </a:moveTo>
                <a:cubicBezTo>
                  <a:pt x="8414179" y="2132973"/>
                  <a:pt x="8398229" y="2117106"/>
                  <a:pt x="8398229" y="2097533"/>
                </a:cubicBezTo>
                <a:cubicBezTo>
                  <a:pt x="8398229" y="2077959"/>
                  <a:pt x="8414179" y="2062092"/>
                  <a:pt x="8433874" y="2062091"/>
                </a:cubicBezTo>
                <a:cubicBezTo>
                  <a:pt x="8453568" y="2062092"/>
                  <a:pt x="8469518" y="2077959"/>
                  <a:pt x="8469518" y="2097533"/>
                </a:cubicBezTo>
                <a:cubicBezTo>
                  <a:pt x="8469518" y="2117106"/>
                  <a:pt x="8453568" y="2132973"/>
                  <a:pt x="8433874" y="2132974"/>
                </a:cubicBezTo>
                <a:close/>
                <a:moveTo>
                  <a:pt x="8524965" y="2134029"/>
                </a:moveTo>
                <a:cubicBezTo>
                  <a:pt x="8504083" y="2134029"/>
                  <a:pt x="8487196" y="2117217"/>
                  <a:pt x="8487196" y="2096479"/>
                </a:cubicBezTo>
                <a:cubicBezTo>
                  <a:pt x="8487196" y="2096479"/>
                  <a:pt x="8487196" y="2096479"/>
                  <a:pt x="8487196" y="2096478"/>
                </a:cubicBezTo>
                <a:cubicBezTo>
                  <a:pt x="8487196" y="2075740"/>
                  <a:pt x="8504083" y="2058928"/>
                  <a:pt x="8524965" y="2058928"/>
                </a:cubicBezTo>
                <a:cubicBezTo>
                  <a:pt x="8545812" y="2058927"/>
                  <a:pt x="8562734" y="2075739"/>
                  <a:pt x="8562734" y="2096477"/>
                </a:cubicBezTo>
                <a:cubicBezTo>
                  <a:pt x="8562734" y="2096478"/>
                  <a:pt x="8562734" y="2096478"/>
                  <a:pt x="8562734" y="2096478"/>
                </a:cubicBezTo>
                <a:cubicBezTo>
                  <a:pt x="8562734" y="2117217"/>
                  <a:pt x="8545812" y="2134029"/>
                  <a:pt x="8524965" y="2134029"/>
                </a:cubicBezTo>
                <a:close/>
                <a:moveTo>
                  <a:pt x="8616021" y="2135083"/>
                </a:moveTo>
                <a:cubicBezTo>
                  <a:pt x="8593986" y="2135075"/>
                  <a:pt x="8576128" y="2117320"/>
                  <a:pt x="8576128" y="2095424"/>
                </a:cubicBezTo>
                <a:cubicBezTo>
                  <a:pt x="8576128" y="2073527"/>
                  <a:pt x="8593986" y="2055773"/>
                  <a:pt x="8616021" y="2055764"/>
                </a:cubicBezTo>
                <a:cubicBezTo>
                  <a:pt x="8638055" y="2055762"/>
                  <a:pt x="8655914" y="2073515"/>
                  <a:pt x="8655914" y="2095417"/>
                </a:cubicBezTo>
                <a:cubicBezTo>
                  <a:pt x="8655914" y="2095419"/>
                  <a:pt x="8655914" y="2095421"/>
                  <a:pt x="8655914" y="2095424"/>
                </a:cubicBezTo>
                <a:cubicBezTo>
                  <a:pt x="8655914" y="2117325"/>
                  <a:pt x="8638055" y="2135081"/>
                  <a:pt x="8616021" y="2135083"/>
                </a:cubicBezTo>
                <a:close/>
                <a:moveTo>
                  <a:pt x="8707076" y="2136138"/>
                </a:moveTo>
                <a:cubicBezTo>
                  <a:pt x="8683889" y="2136141"/>
                  <a:pt x="8665095" y="2117447"/>
                  <a:pt x="8665059" y="2094383"/>
                </a:cubicBezTo>
                <a:cubicBezTo>
                  <a:pt x="8665059" y="2094378"/>
                  <a:pt x="8665059" y="2094374"/>
                  <a:pt x="8665059" y="2094369"/>
                </a:cubicBezTo>
                <a:cubicBezTo>
                  <a:pt x="8665095" y="2071307"/>
                  <a:pt x="8683889" y="2052616"/>
                  <a:pt x="8707076" y="2052620"/>
                </a:cubicBezTo>
                <a:cubicBezTo>
                  <a:pt x="8730299" y="2052616"/>
                  <a:pt x="8749093" y="2071307"/>
                  <a:pt x="8749093" y="2094369"/>
                </a:cubicBezTo>
                <a:cubicBezTo>
                  <a:pt x="8749093" y="2117434"/>
                  <a:pt x="8730299" y="2136134"/>
                  <a:pt x="8707112" y="2136138"/>
                </a:cubicBezTo>
                <a:cubicBezTo>
                  <a:pt x="8707112" y="2136138"/>
                  <a:pt x="8707076" y="2136138"/>
                  <a:pt x="8707076" y="2136138"/>
                </a:cubicBezTo>
                <a:close/>
                <a:moveTo>
                  <a:pt x="0" y="2160000"/>
                </a:moveTo>
                <a:lnTo>
                  <a:pt x="10800000" y="2160000"/>
                </a:lnTo>
                <a:lnTo>
                  <a:pt x="10622458" y="2124491"/>
                </a:lnTo>
                <a:lnTo>
                  <a:pt x="10596340" y="2135240"/>
                </a:lnTo>
                <a:cubicBezTo>
                  <a:pt x="10581938" y="2135237"/>
                  <a:pt x="10568652" y="2127591"/>
                  <a:pt x="10561488" y="2115188"/>
                </a:cubicBezTo>
                <a:cubicBezTo>
                  <a:pt x="10551659" y="2132161"/>
                  <a:pt x="10533440" y="2142621"/>
                  <a:pt x="10513745" y="2142621"/>
                </a:cubicBezTo>
                <a:cubicBezTo>
                  <a:pt x="10501288" y="2142620"/>
                  <a:pt x="10489226" y="2138421"/>
                  <a:pt x="10479469" y="2130708"/>
                </a:cubicBezTo>
                <a:cubicBezTo>
                  <a:pt x="10466472" y="2143076"/>
                  <a:pt x="10449153" y="2149980"/>
                  <a:pt x="10431151" y="2149983"/>
                </a:cubicBezTo>
                <a:cubicBezTo>
                  <a:pt x="10418046" y="2149971"/>
                  <a:pt x="10405192" y="2146285"/>
                  <a:pt x="10394066" y="2139347"/>
                </a:cubicBezTo>
                <a:cubicBezTo>
                  <a:pt x="10387153" y="2144452"/>
                  <a:pt x="10379512" y="2148383"/>
                  <a:pt x="10371442" y="2151038"/>
                </a:cubicBezTo>
                <a:lnTo>
                  <a:pt x="10346277" y="2155066"/>
                </a:lnTo>
                <a:lnTo>
                  <a:pt x="10346361" y="2155079"/>
                </a:lnTo>
                <a:lnTo>
                  <a:pt x="10346252" y="2155070"/>
                </a:lnTo>
                <a:lnTo>
                  <a:pt x="10346277" y="2155066"/>
                </a:lnTo>
                <a:lnTo>
                  <a:pt x="10322197" y="2151354"/>
                </a:lnTo>
                <a:cubicBezTo>
                  <a:pt x="10314425" y="2148905"/>
                  <a:pt x="10307026" y="2145278"/>
                  <a:pt x="10300275" y="2140559"/>
                </a:cubicBezTo>
                <a:cubicBezTo>
                  <a:pt x="10287169" y="2149556"/>
                  <a:pt x="10271580" y="2154374"/>
                  <a:pt x="10255629" y="2154377"/>
                </a:cubicBezTo>
                <a:cubicBezTo>
                  <a:pt x="10238887" y="2154356"/>
                  <a:pt x="10222577" y="2149023"/>
                  <a:pt x="10209075" y="2139153"/>
                </a:cubicBezTo>
                <a:cubicBezTo>
                  <a:pt x="10196078" y="2148380"/>
                  <a:pt x="10180524" y="2153340"/>
                  <a:pt x="10164574" y="2153341"/>
                </a:cubicBezTo>
                <a:cubicBezTo>
                  <a:pt x="10147724" y="2153317"/>
                  <a:pt x="10131342" y="2147778"/>
                  <a:pt x="10118020" y="2137580"/>
                </a:cubicBezTo>
                <a:cubicBezTo>
                  <a:pt x="10105167" y="2147119"/>
                  <a:pt x="10089541" y="2152277"/>
                  <a:pt x="10073483" y="2152286"/>
                </a:cubicBezTo>
                <a:cubicBezTo>
                  <a:pt x="10056560" y="2152280"/>
                  <a:pt x="10040106" y="2146532"/>
                  <a:pt x="10026893" y="2135990"/>
                </a:cubicBezTo>
                <a:cubicBezTo>
                  <a:pt x="10014219" y="2145856"/>
                  <a:pt x="9998557" y="2151220"/>
                  <a:pt x="9982427" y="2151232"/>
                </a:cubicBezTo>
                <a:cubicBezTo>
                  <a:pt x="9965398" y="2151211"/>
                  <a:pt x="9948944" y="2145224"/>
                  <a:pt x="9935910" y="2134325"/>
                </a:cubicBezTo>
                <a:cubicBezTo>
                  <a:pt x="9923344" y="2144575"/>
                  <a:pt x="9907610" y="2150177"/>
                  <a:pt x="9891336" y="2150178"/>
                </a:cubicBezTo>
                <a:cubicBezTo>
                  <a:pt x="9874198" y="2150159"/>
                  <a:pt x="9857672" y="2143916"/>
                  <a:pt x="9844854" y="2132623"/>
                </a:cubicBezTo>
                <a:cubicBezTo>
                  <a:pt x="9832468" y="2143266"/>
                  <a:pt x="9816663" y="2149123"/>
                  <a:pt x="9800281" y="2149123"/>
                </a:cubicBezTo>
                <a:cubicBezTo>
                  <a:pt x="9782999" y="2149119"/>
                  <a:pt x="9766364" y="2142586"/>
                  <a:pt x="9753762" y="2130847"/>
                </a:cubicBezTo>
                <a:cubicBezTo>
                  <a:pt x="9741594" y="2141918"/>
                  <a:pt x="9725715" y="2148061"/>
                  <a:pt x="9709225" y="2148069"/>
                </a:cubicBezTo>
                <a:cubicBezTo>
                  <a:pt x="9691654" y="2148052"/>
                  <a:pt x="9674841" y="2141082"/>
                  <a:pt x="9662456" y="2128701"/>
                </a:cubicBezTo>
                <a:cubicBezTo>
                  <a:pt x="9650610" y="2140311"/>
                  <a:pt x="9634624" y="2146827"/>
                  <a:pt x="9617990" y="2146848"/>
                </a:cubicBezTo>
                <a:cubicBezTo>
                  <a:pt x="9600348" y="2146846"/>
                  <a:pt x="9583497" y="2139556"/>
                  <a:pt x="9571472" y="2126722"/>
                </a:cubicBezTo>
                <a:cubicBezTo>
                  <a:pt x="9559879" y="2138894"/>
                  <a:pt x="9543749" y="2145790"/>
                  <a:pt x="9526898" y="2145794"/>
                </a:cubicBezTo>
                <a:cubicBezTo>
                  <a:pt x="9509040" y="2145779"/>
                  <a:pt x="9492082" y="2138049"/>
                  <a:pt x="9480452" y="2124613"/>
                </a:cubicBezTo>
                <a:cubicBezTo>
                  <a:pt x="9469183" y="2137402"/>
                  <a:pt x="9452909" y="2144738"/>
                  <a:pt x="9435807" y="2144739"/>
                </a:cubicBezTo>
                <a:cubicBezTo>
                  <a:pt x="9417733" y="2144737"/>
                  <a:pt x="9400595" y="2136514"/>
                  <a:pt x="9389361" y="2122412"/>
                </a:cubicBezTo>
                <a:cubicBezTo>
                  <a:pt x="9378524" y="2135859"/>
                  <a:pt x="9362106" y="2143684"/>
                  <a:pt x="9344752" y="2143685"/>
                </a:cubicBezTo>
                <a:cubicBezTo>
                  <a:pt x="9326353" y="2143678"/>
                  <a:pt x="9309035" y="2134843"/>
                  <a:pt x="9298306" y="2119952"/>
                </a:cubicBezTo>
                <a:cubicBezTo>
                  <a:pt x="9287973" y="2134191"/>
                  <a:pt x="9271375" y="2142626"/>
                  <a:pt x="9253697" y="2142630"/>
                </a:cubicBezTo>
                <a:cubicBezTo>
                  <a:pt x="9234830" y="2142614"/>
                  <a:pt x="9217332" y="2133019"/>
                  <a:pt x="9207214" y="2117196"/>
                </a:cubicBezTo>
                <a:cubicBezTo>
                  <a:pt x="9197529" y="2132364"/>
                  <a:pt x="9180715" y="2141558"/>
                  <a:pt x="9162605" y="2141576"/>
                </a:cubicBezTo>
                <a:cubicBezTo>
                  <a:pt x="9143090" y="2141558"/>
                  <a:pt x="9125160" y="2130850"/>
                  <a:pt x="9115943" y="2113718"/>
                </a:cubicBezTo>
                <a:cubicBezTo>
                  <a:pt x="9107194" y="2130111"/>
                  <a:pt x="9090056" y="2140357"/>
                  <a:pt x="9071370" y="2140355"/>
                </a:cubicBezTo>
                <a:cubicBezTo>
                  <a:pt x="9051099" y="2140339"/>
                  <a:pt x="9032845" y="2128286"/>
                  <a:pt x="9024923" y="2109741"/>
                </a:cubicBezTo>
                <a:cubicBezTo>
                  <a:pt x="9017399" y="2127646"/>
                  <a:pt x="8999792" y="2139304"/>
                  <a:pt x="8980278" y="2139301"/>
                </a:cubicBezTo>
                <a:cubicBezTo>
                  <a:pt x="8958712" y="2139281"/>
                  <a:pt x="8939773" y="2125047"/>
                  <a:pt x="8933832" y="2104414"/>
                </a:cubicBezTo>
                <a:cubicBezTo>
                  <a:pt x="8928323" y="2124392"/>
                  <a:pt x="8910069" y="2138246"/>
                  <a:pt x="8889223" y="2138246"/>
                </a:cubicBezTo>
                <a:cubicBezTo>
                  <a:pt x="8863695" y="2138254"/>
                  <a:pt x="8842993" y="2117677"/>
                  <a:pt x="8842993" y="2092287"/>
                </a:cubicBezTo>
                <a:cubicBezTo>
                  <a:pt x="8842993" y="2092278"/>
                  <a:pt x="8842993" y="2092269"/>
                  <a:pt x="8842993" y="2092261"/>
                </a:cubicBezTo>
                <a:cubicBezTo>
                  <a:pt x="8842993" y="2073296"/>
                  <a:pt x="8854694" y="2056282"/>
                  <a:pt x="8872481" y="2049420"/>
                </a:cubicBezTo>
                <a:cubicBezTo>
                  <a:pt x="8862579" y="2045282"/>
                  <a:pt x="8854046" y="2038408"/>
                  <a:pt x="8847890" y="2029608"/>
                </a:cubicBezTo>
                <a:cubicBezTo>
                  <a:pt x="8839644" y="2041404"/>
                  <a:pt x="8827007" y="2049445"/>
                  <a:pt x="8812785" y="2051954"/>
                </a:cubicBezTo>
                <a:cubicBezTo>
                  <a:pt x="8830427" y="2058120"/>
                  <a:pt x="8842273" y="2074700"/>
                  <a:pt x="8842273" y="2093315"/>
                </a:cubicBezTo>
                <a:cubicBezTo>
                  <a:pt x="8842273" y="2117542"/>
                  <a:pt x="8822542" y="2137187"/>
                  <a:pt x="8798168" y="2137192"/>
                </a:cubicBezTo>
                <a:cubicBezTo>
                  <a:pt x="8773792" y="2137197"/>
                  <a:pt x="8754026" y="2117562"/>
                  <a:pt x="8754026" y="2093335"/>
                </a:cubicBezTo>
                <a:cubicBezTo>
                  <a:pt x="8754026" y="2093328"/>
                  <a:pt x="8754026" y="2093322"/>
                  <a:pt x="8754026" y="2093315"/>
                </a:cubicBezTo>
                <a:cubicBezTo>
                  <a:pt x="8754026" y="2072934"/>
                  <a:pt x="8768140" y="2055240"/>
                  <a:pt x="8788122" y="2050604"/>
                </a:cubicBezTo>
                <a:cubicBezTo>
                  <a:pt x="8775052" y="2046830"/>
                  <a:pt x="8763891" y="2038329"/>
                  <a:pt x="8756834" y="2026778"/>
                </a:cubicBezTo>
                <a:cubicBezTo>
                  <a:pt x="8747365" y="2042273"/>
                  <a:pt x="8730443" y="2051731"/>
                  <a:pt x="8712189" y="2051732"/>
                </a:cubicBezTo>
                <a:cubicBezTo>
                  <a:pt x="8692638" y="2051720"/>
                  <a:pt x="8674708" y="2040833"/>
                  <a:pt x="8665779" y="2023522"/>
                </a:cubicBezTo>
                <a:cubicBezTo>
                  <a:pt x="8657210" y="2040190"/>
                  <a:pt x="8639963" y="2050678"/>
                  <a:pt x="8621133" y="2050677"/>
                </a:cubicBezTo>
                <a:cubicBezTo>
                  <a:pt x="8600719" y="2050663"/>
                  <a:pt x="8582320" y="2038333"/>
                  <a:pt x="8574688" y="2019509"/>
                </a:cubicBezTo>
                <a:cubicBezTo>
                  <a:pt x="8567414" y="2037688"/>
                  <a:pt x="8549736" y="2049623"/>
                  <a:pt x="8530078" y="2049623"/>
                </a:cubicBezTo>
                <a:cubicBezTo>
                  <a:pt x="8508151" y="2049617"/>
                  <a:pt x="8488997" y="2034840"/>
                  <a:pt x="8483560" y="2013719"/>
                </a:cubicBezTo>
                <a:cubicBezTo>
                  <a:pt x="8478591" y="2034167"/>
                  <a:pt x="8460157" y="2048564"/>
                  <a:pt x="8438986" y="2048569"/>
                </a:cubicBezTo>
                <a:cubicBezTo>
                  <a:pt x="8413675" y="2048565"/>
                  <a:pt x="8393117" y="2028144"/>
                  <a:pt x="8393117" y="2002953"/>
                </a:cubicBezTo>
                <a:cubicBezTo>
                  <a:pt x="8393117" y="1983951"/>
                  <a:pt x="8404962" y="1966942"/>
                  <a:pt x="8422856" y="1960260"/>
                </a:cubicBezTo>
                <a:cubicBezTo>
                  <a:pt x="8412739" y="1956126"/>
                  <a:pt x="8404026" y="1949170"/>
                  <a:pt x="8397761" y="1940227"/>
                </a:cubicBezTo>
                <a:cubicBezTo>
                  <a:pt x="8389264" y="1952303"/>
                  <a:pt x="8376195" y="1960408"/>
                  <a:pt x="8361541" y="1962665"/>
                </a:cubicBezTo>
                <a:cubicBezTo>
                  <a:pt x="8379543" y="1968515"/>
                  <a:pt x="8391677" y="1985194"/>
                  <a:pt x="8391713" y="2004007"/>
                </a:cubicBezTo>
                <a:cubicBezTo>
                  <a:pt x="8391713" y="2028041"/>
                  <a:pt x="8372126" y="2047528"/>
                  <a:pt x="8347931" y="2047533"/>
                </a:cubicBezTo>
                <a:cubicBezTo>
                  <a:pt x="8323736" y="2047528"/>
                  <a:pt x="8304150" y="2028041"/>
                  <a:pt x="8304150" y="2004007"/>
                </a:cubicBezTo>
                <a:cubicBezTo>
                  <a:pt x="8304186" y="1983360"/>
                  <a:pt x="8318768" y="1965563"/>
                  <a:pt x="8339110" y="1961407"/>
                </a:cubicBezTo>
                <a:cubicBezTo>
                  <a:pt x="8325609" y="1957798"/>
                  <a:pt x="8314051" y="1949160"/>
                  <a:pt x="8306778" y="1937286"/>
                </a:cubicBezTo>
                <a:cubicBezTo>
                  <a:pt x="8297309" y="1952780"/>
                  <a:pt x="8280387" y="1962239"/>
                  <a:pt x="8262133" y="1962239"/>
                </a:cubicBezTo>
                <a:cubicBezTo>
                  <a:pt x="8242582" y="1962228"/>
                  <a:pt x="8224652" y="1951340"/>
                  <a:pt x="8215723" y="1934030"/>
                </a:cubicBezTo>
                <a:cubicBezTo>
                  <a:pt x="8207154" y="1950699"/>
                  <a:pt x="8189907" y="1961194"/>
                  <a:pt x="8171077" y="1961203"/>
                </a:cubicBezTo>
                <a:cubicBezTo>
                  <a:pt x="8150663" y="1961196"/>
                  <a:pt x="8132300" y="1948865"/>
                  <a:pt x="8124632" y="1930035"/>
                </a:cubicBezTo>
                <a:cubicBezTo>
                  <a:pt x="8117358" y="1948214"/>
                  <a:pt x="8099680" y="1960149"/>
                  <a:pt x="8080022" y="1960149"/>
                </a:cubicBezTo>
                <a:cubicBezTo>
                  <a:pt x="8058095" y="1960141"/>
                  <a:pt x="8038941" y="1945354"/>
                  <a:pt x="8033504" y="1924226"/>
                </a:cubicBezTo>
                <a:cubicBezTo>
                  <a:pt x="8028535" y="1944681"/>
                  <a:pt x="8010101" y="1959087"/>
                  <a:pt x="7988930" y="1959094"/>
                </a:cubicBezTo>
                <a:cubicBezTo>
                  <a:pt x="7963583" y="1959091"/>
                  <a:pt x="7943061" y="1938663"/>
                  <a:pt x="7943061" y="1913467"/>
                </a:cubicBezTo>
                <a:cubicBezTo>
                  <a:pt x="7943061" y="1913464"/>
                  <a:pt x="7943061" y="1913462"/>
                  <a:pt x="7943061" y="1913460"/>
                </a:cubicBezTo>
                <a:cubicBezTo>
                  <a:pt x="7943061" y="1894398"/>
                  <a:pt x="7955014" y="1877357"/>
                  <a:pt x="7972980" y="1870730"/>
                </a:cubicBezTo>
                <a:cubicBezTo>
                  <a:pt x="7962935" y="1866663"/>
                  <a:pt x="7954258" y="1859797"/>
                  <a:pt x="7948030" y="1850956"/>
                </a:cubicBezTo>
                <a:cubicBezTo>
                  <a:pt x="7939497" y="1862954"/>
                  <a:pt x="7926462" y="1871019"/>
                  <a:pt x="7911881" y="1873320"/>
                </a:cubicBezTo>
                <a:cubicBezTo>
                  <a:pt x="7929667" y="1879294"/>
                  <a:pt x="7941620" y="1895863"/>
                  <a:pt x="7941657" y="1914515"/>
                </a:cubicBezTo>
                <a:cubicBezTo>
                  <a:pt x="7941657" y="1938548"/>
                  <a:pt x="7922070" y="1958035"/>
                  <a:pt x="7897875" y="1958040"/>
                </a:cubicBezTo>
                <a:cubicBezTo>
                  <a:pt x="7873680" y="1958035"/>
                  <a:pt x="7854093" y="1938548"/>
                  <a:pt x="7854093" y="1914515"/>
                </a:cubicBezTo>
                <a:cubicBezTo>
                  <a:pt x="7854130" y="1893978"/>
                  <a:pt x="7868568" y="1876243"/>
                  <a:pt x="7888766" y="1871970"/>
                </a:cubicBezTo>
                <a:cubicBezTo>
                  <a:pt x="7875372" y="1868288"/>
                  <a:pt x="7863923" y="1859684"/>
                  <a:pt x="7856686" y="1847904"/>
                </a:cubicBezTo>
                <a:cubicBezTo>
                  <a:pt x="7847181" y="1863346"/>
                  <a:pt x="7830295" y="1872765"/>
                  <a:pt x="7812077" y="1872765"/>
                </a:cubicBezTo>
                <a:cubicBezTo>
                  <a:pt x="7792526" y="1872750"/>
                  <a:pt x="7774596" y="1861854"/>
                  <a:pt x="7765667" y="1844537"/>
                </a:cubicBezTo>
                <a:cubicBezTo>
                  <a:pt x="7757097" y="1861206"/>
                  <a:pt x="7739851" y="1871701"/>
                  <a:pt x="7721021" y="1871711"/>
                </a:cubicBezTo>
                <a:cubicBezTo>
                  <a:pt x="7700606" y="1871704"/>
                  <a:pt x="7682244" y="1859373"/>
                  <a:pt x="7674575" y="1840542"/>
                </a:cubicBezTo>
                <a:cubicBezTo>
                  <a:pt x="7667302" y="1858721"/>
                  <a:pt x="7649624" y="1870656"/>
                  <a:pt x="7629966" y="1870656"/>
                </a:cubicBezTo>
                <a:cubicBezTo>
                  <a:pt x="7608039" y="1870648"/>
                  <a:pt x="7588884" y="1855862"/>
                  <a:pt x="7583448" y="1834733"/>
                </a:cubicBezTo>
                <a:cubicBezTo>
                  <a:pt x="7578479" y="1855189"/>
                  <a:pt x="7560045" y="1869595"/>
                  <a:pt x="7538874" y="1869602"/>
                </a:cubicBezTo>
                <a:cubicBezTo>
                  <a:pt x="7513563" y="1869599"/>
                  <a:pt x="7493005" y="1849178"/>
                  <a:pt x="7493005" y="1823986"/>
                </a:cubicBezTo>
                <a:cubicBezTo>
                  <a:pt x="7493005" y="1804979"/>
                  <a:pt x="7504886" y="1787969"/>
                  <a:pt x="7522780" y="1781294"/>
                </a:cubicBezTo>
                <a:cubicBezTo>
                  <a:pt x="7512771" y="1777206"/>
                  <a:pt x="7504130" y="1770365"/>
                  <a:pt x="7497901" y="1761574"/>
                </a:cubicBezTo>
                <a:cubicBezTo>
                  <a:pt x="7489404" y="1773522"/>
                  <a:pt x="7476370" y="1781544"/>
                  <a:pt x="7461824" y="1783828"/>
                </a:cubicBezTo>
                <a:cubicBezTo>
                  <a:pt x="7479611" y="1789795"/>
                  <a:pt x="7491564" y="1806366"/>
                  <a:pt x="7491600" y="1825022"/>
                </a:cubicBezTo>
                <a:cubicBezTo>
                  <a:pt x="7491600" y="1849055"/>
                  <a:pt x="7472014" y="1868542"/>
                  <a:pt x="7447819" y="1868548"/>
                </a:cubicBezTo>
                <a:cubicBezTo>
                  <a:pt x="7423624" y="1868542"/>
                  <a:pt x="7404037" y="1849056"/>
                  <a:pt x="7404037" y="1825022"/>
                </a:cubicBezTo>
                <a:cubicBezTo>
                  <a:pt x="7404074" y="1804504"/>
                  <a:pt x="7418475" y="1786781"/>
                  <a:pt x="7438674" y="1782496"/>
                </a:cubicBezTo>
                <a:cubicBezTo>
                  <a:pt x="7425280" y="1778799"/>
                  <a:pt x="7413831" y="1770183"/>
                  <a:pt x="7406594" y="1758392"/>
                </a:cubicBezTo>
                <a:cubicBezTo>
                  <a:pt x="7397124" y="1773837"/>
                  <a:pt x="7380238" y="1783262"/>
                  <a:pt x="7362020" y="1783273"/>
                </a:cubicBezTo>
                <a:cubicBezTo>
                  <a:pt x="7342470" y="1783259"/>
                  <a:pt x="7324540" y="1772363"/>
                  <a:pt x="7315610" y="1755045"/>
                </a:cubicBezTo>
                <a:cubicBezTo>
                  <a:pt x="7307041" y="1771715"/>
                  <a:pt x="7289795" y="1782210"/>
                  <a:pt x="7270965" y="1782217"/>
                </a:cubicBezTo>
                <a:cubicBezTo>
                  <a:pt x="7250550" y="1782210"/>
                  <a:pt x="7232188" y="1769882"/>
                  <a:pt x="7224519" y="1751050"/>
                </a:cubicBezTo>
                <a:cubicBezTo>
                  <a:pt x="7217246" y="1769227"/>
                  <a:pt x="7199568" y="1781165"/>
                  <a:pt x="7179910" y="1781165"/>
                </a:cubicBezTo>
                <a:cubicBezTo>
                  <a:pt x="7157983" y="1781150"/>
                  <a:pt x="7138864" y="1766385"/>
                  <a:pt x="7133428" y="1745280"/>
                </a:cubicBezTo>
                <a:cubicBezTo>
                  <a:pt x="7128423" y="1765726"/>
                  <a:pt x="7109989" y="1780116"/>
                  <a:pt x="7088818" y="1780109"/>
                </a:cubicBezTo>
                <a:cubicBezTo>
                  <a:pt x="7063507" y="1780105"/>
                  <a:pt x="7042948" y="1759684"/>
                  <a:pt x="7042948" y="1734494"/>
                </a:cubicBezTo>
                <a:cubicBezTo>
                  <a:pt x="7042948" y="1715487"/>
                  <a:pt x="7054829" y="1698477"/>
                  <a:pt x="7072724" y="1691801"/>
                </a:cubicBezTo>
                <a:cubicBezTo>
                  <a:pt x="7062715" y="1687713"/>
                  <a:pt x="7054073" y="1680873"/>
                  <a:pt x="7047845" y="1672081"/>
                </a:cubicBezTo>
                <a:cubicBezTo>
                  <a:pt x="7039311" y="1684033"/>
                  <a:pt x="7026314" y="1692055"/>
                  <a:pt x="7011732" y="1694335"/>
                </a:cubicBezTo>
                <a:cubicBezTo>
                  <a:pt x="7029554" y="1700299"/>
                  <a:pt x="7041508" y="1716879"/>
                  <a:pt x="7041544" y="1735547"/>
                </a:cubicBezTo>
                <a:cubicBezTo>
                  <a:pt x="7041544" y="1759580"/>
                  <a:pt x="7021922" y="1779060"/>
                  <a:pt x="6997763" y="1779056"/>
                </a:cubicBezTo>
                <a:cubicBezTo>
                  <a:pt x="6973603" y="1779049"/>
                  <a:pt x="6953981" y="1759573"/>
                  <a:pt x="6953981" y="1735547"/>
                </a:cubicBezTo>
                <a:cubicBezTo>
                  <a:pt x="6953981" y="1715022"/>
                  <a:pt x="6968419" y="1697292"/>
                  <a:pt x="6988618" y="1693004"/>
                </a:cubicBezTo>
                <a:cubicBezTo>
                  <a:pt x="6975404" y="1689345"/>
                  <a:pt x="6964026" y="1680873"/>
                  <a:pt x="6956789" y="1669271"/>
                </a:cubicBezTo>
                <a:cubicBezTo>
                  <a:pt x="6947212" y="1684610"/>
                  <a:pt x="6930326" y="1693945"/>
                  <a:pt x="6912180" y="1693967"/>
                </a:cubicBezTo>
                <a:cubicBezTo>
                  <a:pt x="6892521" y="1693949"/>
                  <a:pt x="6874519" y="1683042"/>
                  <a:pt x="6865482" y="1665681"/>
                </a:cubicBezTo>
                <a:cubicBezTo>
                  <a:pt x="6856913" y="1682283"/>
                  <a:pt x="6839703" y="1692721"/>
                  <a:pt x="6820908" y="1692725"/>
                </a:cubicBezTo>
                <a:cubicBezTo>
                  <a:pt x="6800494" y="1692717"/>
                  <a:pt x="6782132" y="1680389"/>
                  <a:pt x="6774463" y="1661557"/>
                </a:cubicBezTo>
                <a:cubicBezTo>
                  <a:pt x="6767190" y="1679734"/>
                  <a:pt x="6749511" y="1691672"/>
                  <a:pt x="6729853" y="1691672"/>
                </a:cubicBezTo>
                <a:cubicBezTo>
                  <a:pt x="6707926" y="1691658"/>
                  <a:pt x="6688808" y="1676892"/>
                  <a:pt x="6683371" y="1655787"/>
                </a:cubicBezTo>
                <a:cubicBezTo>
                  <a:pt x="6678367" y="1676234"/>
                  <a:pt x="6659933" y="1690623"/>
                  <a:pt x="6638761" y="1690616"/>
                </a:cubicBezTo>
                <a:cubicBezTo>
                  <a:pt x="6613451" y="1690613"/>
                  <a:pt x="6592892" y="1670191"/>
                  <a:pt x="6592892" y="1645002"/>
                </a:cubicBezTo>
                <a:cubicBezTo>
                  <a:pt x="6592892" y="1625994"/>
                  <a:pt x="6604773" y="1608984"/>
                  <a:pt x="6622668" y="1602309"/>
                </a:cubicBezTo>
                <a:cubicBezTo>
                  <a:pt x="6612658" y="1598224"/>
                  <a:pt x="6604017" y="1591391"/>
                  <a:pt x="6597788" y="1582607"/>
                </a:cubicBezTo>
                <a:cubicBezTo>
                  <a:pt x="6589291" y="1594552"/>
                  <a:pt x="6576258" y="1602573"/>
                  <a:pt x="6561712" y="1604861"/>
                </a:cubicBezTo>
                <a:cubicBezTo>
                  <a:pt x="6579498" y="1610835"/>
                  <a:pt x="6591452" y="1627405"/>
                  <a:pt x="6591488" y="1646054"/>
                </a:cubicBezTo>
                <a:cubicBezTo>
                  <a:pt x="6591488" y="1670087"/>
                  <a:pt x="6571866" y="1689567"/>
                  <a:pt x="6547706" y="1689564"/>
                </a:cubicBezTo>
                <a:cubicBezTo>
                  <a:pt x="6523547" y="1689557"/>
                  <a:pt x="6503925" y="1670080"/>
                  <a:pt x="6503925" y="1646054"/>
                </a:cubicBezTo>
                <a:cubicBezTo>
                  <a:pt x="6503961" y="1625526"/>
                  <a:pt x="6518399" y="1607792"/>
                  <a:pt x="6538597" y="1603511"/>
                </a:cubicBezTo>
                <a:cubicBezTo>
                  <a:pt x="6525204" y="1599821"/>
                  <a:pt x="6513718" y="1591201"/>
                  <a:pt x="6506481" y="1579407"/>
                </a:cubicBezTo>
                <a:cubicBezTo>
                  <a:pt x="6497012" y="1594852"/>
                  <a:pt x="6480126" y="1604277"/>
                  <a:pt x="6461908" y="1604288"/>
                </a:cubicBezTo>
                <a:cubicBezTo>
                  <a:pt x="6442357" y="1604267"/>
                  <a:pt x="6424427" y="1593370"/>
                  <a:pt x="6415498" y="1576060"/>
                </a:cubicBezTo>
                <a:cubicBezTo>
                  <a:pt x="6406929" y="1592733"/>
                  <a:pt x="6389682" y="1603232"/>
                  <a:pt x="6370852" y="1603232"/>
                </a:cubicBezTo>
                <a:cubicBezTo>
                  <a:pt x="6350438" y="1603228"/>
                  <a:pt x="6332075" y="1590908"/>
                  <a:pt x="6324407" y="1572083"/>
                </a:cubicBezTo>
                <a:cubicBezTo>
                  <a:pt x="6317133" y="1590256"/>
                  <a:pt x="6299455" y="1602180"/>
                  <a:pt x="6279797" y="1602180"/>
                </a:cubicBezTo>
                <a:cubicBezTo>
                  <a:pt x="6257870" y="1602165"/>
                  <a:pt x="6238751" y="1587400"/>
                  <a:pt x="6233315" y="1566291"/>
                </a:cubicBezTo>
                <a:cubicBezTo>
                  <a:pt x="6228310" y="1586741"/>
                  <a:pt x="6209876" y="1601131"/>
                  <a:pt x="6188705" y="1601124"/>
                </a:cubicBezTo>
                <a:cubicBezTo>
                  <a:pt x="6163394" y="1601120"/>
                  <a:pt x="6142836" y="1580699"/>
                  <a:pt x="6142836" y="1555509"/>
                </a:cubicBezTo>
                <a:cubicBezTo>
                  <a:pt x="6142836" y="1536506"/>
                  <a:pt x="6154681" y="1519499"/>
                  <a:pt x="6172575" y="1512816"/>
                </a:cubicBezTo>
                <a:cubicBezTo>
                  <a:pt x="6162602" y="1508725"/>
                  <a:pt x="6153961" y="1501884"/>
                  <a:pt x="6147732" y="1493096"/>
                </a:cubicBezTo>
                <a:cubicBezTo>
                  <a:pt x="6139235" y="1505048"/>
                  <a:pt x="6126237" y="1513077"/>
                  <a:pt x="6111656" y="1515368"/>
                </a:cubicBezTo>
                <a:cubicBezTo>
                  <a:pt x="6129442" y="1521343"/>
                  <a:pt x="6141395" y="1537912"/>
                  <a:pt x="6141432" y="1556562"/>
                </a:cubicBezTo>
                <a:cubicBezTo>
                  <a:pt x="6141432" y="1580595"/>
                  <a:pt x="6121845" y="1600082"/>
                  <a:pt x="6097650" y="1600089"/>
                </a:cubicBezTo>
                <a:cubicBezTo>
                  <a:pt x="6073455" y="1600082"/>
                  <a:pt x="6053868" y="1580595"/>
                  <a:pt x="6053868" y="1556562"/>
                </a:cubicBezTo>
                <a:cubicBezTo>
                  <a:pt x="6053905" y="1536026"/>
                  <a:pt x="6068343" y="1518293"/>
                  <a:pt x="6088541" y="1514019"/>
                </a:cubicBezTo>
                <a:cubicBezTo>
                  <a:pt x="6075291" y="1510371"/>
                  <a:pt x="6063914" y="1501906"/>
                  <a:pt x="6056677" y="1490304"/>
                </a:cubicBezTo>
                <a:cubicBezTo>
                  <a:pt x="6047064" y="1505635"/>
                  <a:pt x="6030214" y="1514964"/>
                  <a:pt x="6012067" y="1514978"/>
                </a:cubicBezTo>
                <a:cubicBezTo>
                  <a:pt x="5992589" y="1514967"/>
                  <a:pt x="5974731" y="1504272"/>
                  <a:pt x="5965621" y="1487176"/>
                </a:cubicBezTo>
                <a:cubicBezTo>
                  <a:pt x="5956872" y="1503631"/>
                  <a:pt x="5939698" y="1513926"/>
                  <a:pt x="5920976" y="1513926"/>
                </a:cubicBezTo>
                <a:cubicBezTo>
                  <a:pt x="5900490" y="1513915"/>
                  <a:pt x="5882019" y="1501583"/>
                  <a:pt x="5874278" y="1482719"/>
                </a:cubicBezTo>
                <a:cubicBezTo>
                  <a:pt x="5866969" y="1500821"/>
                  <a:pt x="5849363" y="1512694"/>
                  <a:pt x="5829741" y="1512705"/>
                </a:cubicBezTo>
                <a:cubicBezTo>
                  <a:pt x="5807814" y="1512691"/>
                  <a:pt x="5788695" y="1497925"/>
                  <a:pt x="5783259" y="1476820"/>
                </a:cubicBezTo>
                <a:cubicBezTo>
                  <a:pt x="5778254" y="1497266"/>
                  <a:pt x="5759820" y="1511656"/>
                  <a:pt x="5738649" y="1511649"/>
                </a:cubicBezTo>
                <a:cubicBezTo>
                  <a:pt x="5713302" y="1511646"/>
                  <a:pt x="5692780" y="1491217"/>
                  <a:pt x="5692780" y="1466024"/>
                </a:cubicBezTo>
                <a:cubicBezTo>
                  <a:pt x="5692780" y="1466020"/>
                  <a:pt x="5692780" y="1466017"/>
                  <a:pt x="5692780" y="1466017"/>
                </a:cubicBezTo>
                <a:cubicBezTo>
                  <a:pt x="5692780" y="1447017"/>
                  <a:pt x="5704661" y="1430014"/>
                  <a:pt x="5722555" y="1423341"/>
                </a:cubicBezTo>
                <a:cubicBezTo>
                  <a:pt x="5712546" y="1419250"/>
                  <a:pt x="5703905" y="1412402"/>
                  <a:pt x="5697676" y="1403604"/>
                </a:cubicBezTo>
                <a:cubicBezTo>
                  <a:pt x="5689179" y="1415552"/>
                  <a:pt x="5676145" y="1423585"/>
                  <a:pt x="5661599" y="1425876"/>
                </a:cubicBezTo>
                <a:cubicBezTo>
                  <a:pt x="5679386" y="1431850"/>
                  <a:pt x="5691339" y="1448420"/>
                  <a:pt x="5691375" y="1467069"/>
                </a:cubicBezTo>
                <a:cubicBezTo>
                  <a:pt x="5691375" y="1491102"/>
                  <a:pt x="5671789" y="1510590"/>
                  <a:pt x="5647594" y="1510597"/>
                </a:cubicBezTo>
                <a:cubicBezTo>
                  <a:pt x="5623399" y="1510590"/>
                  <a:pt x="5603812" y="1491102"/>
                  <a:pt x="5603812" y="1467069"/>
                </a:cubicBezTo>
                <a:cubicBezTo>
                  <a:pt x="5603849" y="1446533"/>
                  <a:pt x="5618286" y="1428797"/>
                  <a:pt x="5638484" y="1424526"/>
                </a:cubicBezTo>
                <a:cubicBezTo>
                  <a:pt x="5625235" y="1420879"/>
                  <a:pt x="5613858" y="1412413"/>
                  <a:pt x="5606621" y="1400812"/>
                </a:cubicBezTo>
                <a:cubicBezTo>
                  <a:pt x="5597008" y="1416143"/>
                  <a:pt x="5580157" y="1425471"/>
                  <a:pt x="5562011" y="1425486"/>
                </a:cubicBezTo>
                <a:cubicBezTo>
                  <a:pt x="5542353" y="1425475"/>
                  <a:pt x="5524350" y="1414575"/>
                  <a:pt x="5515313" y="1397221"/>
                </a:cubicBezTo>
                <a:cubicBezTo>
                  <a:pt x="5506744" y="1413823"/>
                  <a:pt x="5489534" y="1424261"/>
                  <a:pt x="5470740" y="1424265"/>
                </a:cubicBezTo>
                <a:cubicBezTo>
                  <a:pt x="5450325" y="1424258"/>
                  <a:pt x="5431963" y="1411930"/>
                  <a:pt x="5424294" y="1393098"/>
                </a:cubicBezTo>
                <a:cubicBezTo>
                  <a:pt x="5417021" y="1411278"/>
                  <a:pt x="5399343" y="1423213"/>
                  <a:pt x="5379685" y="1423213"/>
                </a:cubicBezTo>
                <a:cubicBezTo>
                  <a:pt x="5357758" y="1423198"/>
                  <a:pt x="5338639" y="1408433"/>
                  <a:pt x="5333203" y="1387328"/>
                </a:cubicBezTo>
                <a:cubicBezTo>
                  <a:pt x="5328198" y="1407774"/>
                  <a:pt x="5309764" y="1422164"/>
                  <a:pt x="5288593" y="1422157"/>
                </a:cubicBezTo>
                <a:cubicBezTo>
                  <a:pt x="5263246" y="1422153"/>
                  <a:pt x="5242723" y="1401732"/>
                  <a:pt x="5242723" y="1376542"/>
                </a:cubicBezTo>
                <a:cubicBezTo>
                  <a:pt x="5242723" y="1357535"/>
                  <a:pt x="5254604" y="1340525"/>
                  <a:pt x="5272499" y="1333849"/>
                </a:cubicBezTo>
                <a:cubicBezTo>
                  <a:pt x="5262490" y="1329758"/>
                  <a:pt x="5253848" y="1322910"/>
                  <a:pt x="5247620" y="1314111"/>
                </a:cubicBezTo>
                <a:cubicBezTo>
                  <a:pt x="5239086" y="1326071"/>
                  <a:pt x="5226089" y="1334100"/>
                  <a:pt x="5211507" y="1336383"/>
                </a:cubicBezTo>
                <a:cubicBezTo>
                  <a:pt x="5229294" y="1342343"/>
                  <a:pt x="5241283" y="1358917"/>
                  <a:pt x="5241319" y="1377577"/>
                </a:cubicBezTo>
                <a:cubicBezTo>
                  <a:pt x="5241319" y="1401610"/>
                  <a:pt x="5221733" y="1421097"/>
                  <a:pt x="5197538" y="1421104"/>
                </a:cubicBezTo>
                <a:cubicBezTo>
                  <a:pt x="5173343" y="1421097"/>
                  <a:pt x="5153756" y="1401610"/>
                  <a:pt x="5153756" y="1377577"/>
                </a:cubicBezTo>
                <a:cubicBezTo>
                  <a:pt x="5153792" y="1357059"/>
                  <a:pt x="5168194" y="1339336"/>
                  <a:pt x="5188393" y="1335052"/>
                </a:cubicBezTo>
                <a:cubicBezTo>
                  <a:pt x="5175142" y="1331393"/>
                  <a:pt x="5163801" y="1322921"/>
                  <a:pt x="5156564" y="1311319"/>
                </a:cubicBezTo>
                <a:cubicBezTo>
                  <a:pt x="5146951" y="1326650"/>
                  <a:pt x="5130101" y="1335979"/>
                  <a:pt x="5111955" y="1335993"/>
                </a:cubicBezTo>
                <a:cubicBezTo>
                  <a:pt x="5092476" y="1335982"/>
                  <a:pt x="5074618" y="1325287"/>
                  <a:pt x="5065509" y="1308191"/>
                </a:cubicBezTo>
                <a:cubicBezTo>
                  <a:pt x="5056760" y="1324646"/>
                  <a:pt x="5039586" y="1334941"/>
                  <a:pt x="5020864" y="1334941"/>
                </a:cubicBezTo>
                <a:cubicBezTo>
                  <a:pt x="5000593" y="1334930"/>
                  <a:pt x="4982303" y="1322867"/>
                  <a:pt x="4974417" y="1304307"/>
                </a:cubicBezTo>
                <a:cubicBezTo>
                  <a:pt x="4966893" y="1322219"/>
                  <a:pt x="4949323" y="1333892"/>
                  <a:pt x="4929772" y="1333903"/>
                </a:cubicBezTo>
                <a:cubicBezTo>
                  <a:pt x="4907845" y="1333885"/>
                  <a:pt x="4888655" y="1319183"/>
                  <a:pt x="4883074" y="1298093"/>
                </a:cubicBezTo>
                <a:cubicBezTo>
                  <a:pt x="4877961" y="1318410"/>
                  <a:pt x="4859599" y="1332664"/>
                  <a:pt x="4838536" y="1332664"/>
                </a:cubicBezTo>
                <a:cubicBezTo>
                  <a:pt x="4813189" y="1332661"/>
                  <a:pt x="4792667" y="1312239"/>
                  <a:pt x="4792667" y="1287050"/>
                </a:cubicBezTo>
                <a:cubicBezTo>
                  <a:pt x="4792667" y="1267978"/>
                  <a:pt x="4804621" y="1250929"/>
                  <a:pt x="4822587" y="1244299"/>
                </a:cubicBezTo>
                <a:cubicBezTo>
                  <a:pt x="4812290" y="1240133"/>
                  <a:pt x="4803432" y="1233020"/>
                  <a:pt x="4797131" y="1223860"/>
                </a:cubicBezTo>
                <a:cubicBezTo>
                  <a:pt x="4788670" y="1236152"/>
                  <a:pt x="4775457" y="1244392"/>
                  <a:pt x="4760659" y="1246612"/>
                </a:cubicBezTo>
                <a:cubicBezTo>
                  <a:pt x="4778841" y="1252325"/>
                  <a:pt x="4791263" y="1269116"/>
                  <a:pt x="4791263" y="1288102"/>
                </a:cubicBezTo>
                <a:cubicBezTo>
                  <a:pt x="4791263" y="1312128"/>
                  <a:pt x="4771641" y="1331605"/>
                  <a:pt x="4747481" y="1331612"/>
                </a:cubicBezTo>
                <a:cubicBezTo>
                  <a:pt x="4723322" y="1331615"/>
                  <a:pt x="4703700" y="1312135"/>
                  <a:pt x="4703700" y="1288102"/>
                </a:cubicBezTo>
                <a:cubicBezTo>
                  <a:pt x="4703736" y="1267348"/>
                  <a:pt x="4718462" y="1249493"/>
                  <a:pt x="4738948" y="1245448"/>
                </a:cubicBezTo>
                <a:cubicBezTo>
                  <a:pt x="4725194" y="1241869"/>
                  <a:pt x="4713385" y="1233034"/>
                  <a:pt x="4706148" y="1220864"/>
                </a:cubicBezTo>
                <a:cubicBezTo>
                  <a:pt x="4696823" y="1236539"/>
                  <a:pt x="4679865" y="1246157"/>
                  <a:pt x="4661538" y="1246168"/>
                </a:cubicBezTo>
                <a:cubicBezTo>
                  <a:pt x="4641844" y="1246157"/>
                  <a:pt x="4623842" y="1235068"/>
                  <a:pt x="4615093" y="1217535"/>
                </a:cubicBezTo>
                <a:cubicBezTo>
                  <a:pt x="4606704" y="1234423"/>
                  <a:pt x="4589386" y="1245115"/>
                  <a:pt x="4570447" y="1245115"/>
                </a:cubicBezTo>
                <a:cubicBezTo>
                  <a:pt x="4549853" y="1245105"/>
                  <a:pt x="4531346" y="1232458"/>
                  <a:pt x="4524001" y="1213318"/>
                </a:cubicBezTo>
                <a:cubicBezTo>
                  <a:pt x="4517016" y="1231807"/>
                  <a:pt x="4499230" y="1244059"/>
                  <a:pt x="4479392" y="1244059"/>
                </a:cubicBezTo>
                <a:cubicBezTo>
                  <a:pt x="4457069" y="1244052"/>
                  <a:pt x="4437734" y="1228646"/>
                  <a:pt x="4432874" y="1206990"/>
                </a:cubicBezTo>
                <a:cubicBezTo>
                  <a:pt x="4428481" y="1227969"/>
                  <a:pt x="4409867" y="1243000"/>
                  <a:pt x="4388337" y="1243007"/>
                </a:cubicBezTo>
                <a:cubicBezTo>
                  <a:pt x="4363169" y="1243011"/>
                  <a:pt x="4342791" y="1222750"/>
                  <a:pt x="4342791" y="1197747"/>
                </a:cubicBezTo>
                <a:cubicBezTo>
                  <a:pt x="4342791" y="1197740"/>
                  <a:pt x="4342791" y="1197729"/>
                  <a:pt x="4342791" y="1197722"/>
                </a:cubicBezTo>
                <a:cubicBezTo>
                  <a:pt x="4342791" y="1178468"/>
                  <a:pt x="4355068" y="1161332"/>
                  <a:pt x="4373359" y="1155011"/>
                </a:cubicBezTo>
                <a:cubicBezTo>
                  <a:pt x="4362845" y="1150962"/>
                  <a:pt x="4353808" y="1143860"/>
                  <a:pt x="4347399" y="1134625"/>
                </a:cubicBezTo>
                <a:cubicBezTo>
                  <a:pt x="4338650" y="1147197"/>
                  <a:pt x="4324933" y="1155490"/>
                  <a:pt x="4309702" y="1157452"/>
                </a:cubicBezTo>
                <a:cubicBezTo>
                  <a:pt x="4328065" y="1162914"/>
                  <a:pt x="4340666" y="1179713"/>
                  <a:pt x="4340666" y="1198778"/>
                </a:cubicBezTo>
                <a:cubicBezTo>
                  <a:pt x="4340666" y="1222618"/>
                  <a:pt x="4321260" y="1241947"/>
                  <a:pt x="4297281" y="1241951"/>
                </a:cubicBezTo>
                <a:cubicBezTo>
                  <a:pt x="4297245" y="1241951"/>
                  <a:pt x="4297245" y="1241951"/>
                  <a:pt x="4297245" y="1241951"/>
                </a:cubicBezTo>
                <a:cubicBezTo>
                  <a:pt x="4273266" y="1241947"/>
                  <a:pt x="4253824" y="1222618"/>
                  <a:pt x="4253824" y="1198778"/>
                </a:cubicBezTo>
                <a:cubicBezTo>
                  <a:pt x="4253860" y="1177845"/>
                  <a:pt x="4268982" y="1159943"/>
                  <a:pt x="4289720" y="1156307"/>
                </a:cubicBezTo>
                <a:cubicBezTo>
                  <a:pt x="4275606" y="1152845"/>
                  <a:pt x="4263473" y="1143903"/>
                  <a:pt x="4256020" y="1131482"/>
                </a:cubicBezTo>
                <a:cubicBezTo>
                  <a:pt x="4246659" y="1147093"/>
                  <a:pt x="4229736" y="1156661"/>
                  <a:pt x="4211482" y="1156675"/>
                </a:cubicBezTo>
                <a:cubicBezTo>
                  <a:pt x="4191788" y="1156664"/>
                  <a:pt x="4173786" y="1145575"/>
                  <a:pt x="4165036" y="1128042"/>
                </a:cubicBezTo>
                <a:cubicBezTo>
                  <a:pt x="4156647" y="1144931"/>
                  <a:pt x="4139329" y="1155623"/>
                  <a:pt x="4120391" y="1155623"/>
                </a:cubicBezTo>
                <a:cubicBezTo>
                  <a:pt x="4099796" y="1155612"/>
                  <a:pt x="4081290" y="1142966"/>
                  <a:pt x="4073945" y="1123822"/>
                </a:cubicBezTo>
                <a:cubicBezTo>
                  <a:pt x="4066960" y="1142314"/>
                  <a:pt x="4049174" y="1154567"/>
                  <a:pt x="4029335" y="1154567"/>
                </a:cubicBezTo>
                <a:cubicBezTo>
                  <a:pt x="4007013" y="1154560"/>
                  <a:pt x="3987678" y="1139153"/>
                  <a:pt x="3982818" y="1117497"/>
                </a:cubicBezTo>
                <a:cubicBezTo>
                  <a:pt x="3978425" y="1138477"/>
                  <a:pt x="3959811" y="1153507"/>
                  <a:pt x="3938280" y="1153515"/>
                </a:cubicBezTo>
                <a:cubicBezTo>
                  <a:pt x="3913113" y="1153518"/>
                  <a:pt x="3892734" y="1133258"/>
                  <a:pt x="3892734" y="1108255"/>
                </a:cubicBezTo>
                <a:cubicBezTo>
                  <a:pt x="3892734" y="1108251"/>
                  <a:pt x="3892734" y="1108251"/>
                  <a:pt x="3892734" y="1108247"/>
                </a:cubicBezTo>
                <a:cubicBezTo>
                  <a:pt x="3892734" y="1089061"/>
                  <a:pt x="3904904" y="1071958"/>
                  <a:pt x="3923086" y="1065575"/>
                </a:cubicBezTo>
                <a:cubicBezTo>
                  <a:pt x="3912645" y="1061495"/>
                  <a:pt x="3903644" y="1054411"/>
                  <a:pt x="3897271" y="1045226"/>
                </a:cubicBezTo>
                <a:cubicBezTo>
                  <a:pt x="3888522" y="1057743"/>
                  <a:pt x="3874840" y="1066001"/>
                  <a:pt x="3859646" y="1067959"/>
                </a:cubicBezTo>
                <a:cubicBezTo>
                  <a:pt x="3878008" y="1073425"/>
                  <a:pt x="3890610" y="1090231"/>
                  <a:pt x="3890610" y="1109303"/>
                </a:cubicBezTo>
                <a:cubicBezTo>
                  <a:pt x="3890610" y="1133143"/>
                  <a:pt x="3871168" y="1152462"/>
                  <a:pt x="3847189" y="1152459"/>
                </a:cubicBezTo>
                <a:cubicBezTo>
                  <a:pt x="3823210" y="1152455"/>
                  <a:pt x="3803803" y="1133136"/>
                  <a:pt x="3803767" y="1109303"/>
                </a:cubicBezTo>
                <a:cubicBezTo>
                  <a:pt x="3803803" y="1088363"/>
                  <a:pt x="3818925" y="1070451"/>
                  <a:pt x="3839664" y="1066814"/>
                </a:cubicBezTo>
                <a:cubicBezTo>
                  <a:pt x="3825550" y="1063356"/>
                  <a:pt x="3813416" y="1054422"/>
                  <a:pt x="3805963" y="1042008"/>
                </a:cubicBezTo>
                <a:cubicBezTo>
                  <a:pt x="3796602" y="1057611"/>
                  <a:pt x="3779680" y="1067172"/>
                  <a:pt x="3761426" y="1067183"/>
                </a:cubicBezTo>
                <a:cubicBezTo>
                  <a:pt x="3741732" y="1067172"/>
                  <a:pt x="3723729" y="1056079"/>
                  <a:pt x="3714980" y="1038550"/>
                </a:cubicBezTo>
                <a:cubicBezTo>
                  <a:pt x="3706591" y="1055438"/>
                  <a:pt x="3689273" y="1066130"/>
                  <a:pt x="3670335" y="1066130"/>
                </a:cubicBezTo>
                <a:cubicBezTo>
                  <a:pt x="3649740" y="1066120"/>
                  <a:pt x="3631234" y="1053473"/>
                  <a:pt x="3623889" y="1034330"/>
                </a:cubicBezTo>
                <a:cubicBezTo>
                  <a:pt x="3616904" y="1052814"/>
                  <a:pt x="3599143" y="1065067"/>
                  <a:pt x="3579286" y="1065074"/>
                </a:cubicBezTo>
                <a:cubicBezTo>
                  <a:pt x="3556960" y="1065074"/>
                  <a:pt x="3537625" y="1049668"/>
                  <a:pt x="3532772" y="1028004"/>
                </a:cubicBezTo>
                <a:cubicBezTo>
                  <a:pt x="3528365" y="1048984"/>
                  <a:pt x="3509765" y="1064015"/>
                  <a:pt x="3488209" y="1064018"/>
                </a:cubicBezTo>
                <a:cubicBezTo>
                  <a:pt x="3463060" y="1064026"/>
                  <a:pt x="3442671" y="1043765"/>
                  <a:pt x="3442664" y="1018762"/>
                </a:cubicBezTo>
                <a:cubicBezTo>
                  <a:pt x="3442664" y="1018758"/>
                  <a:pt x="3442664" y="1018758"/>
                  <a:pt x="3442664" y="1018755"/>
                </a:cubicBezTo>
                <a:cubicBezTo>
                  <a:pt x="3442678" y="999572"/>
                  <a:pt x="3454851" y="982483"/>
                  <a:pt x="3473044" y="976101"/>
                </a:cubicBezTo>
                <a:cubicBezTo>
                  <a:pt x="3462592" y="972017"/>
                  <a:pt x="3453602" y="964925"/>
                  <a:pt x="3447222" y="955733"/>
                </a:cubicBezTo>
                <a:cubicBezTo>
                  <a:pt x="3438462" y="968251"/>
                  <a:pt x="3424791" y="976509"/>
                  <a:pt x="3409583" y="978467"/>
                </a:cubicBezTo>
                <a:cubicBezTo>
                  <a:pt x="3427959" y="983933"/>
                  <a:pt x="3440554" y="1000739"/>
                  <a:pt x="3440561" y="1019811"/>
                </a:cubicBezTo>
                <a:cubicBezTo>
                  <a:pt x="3440554" y="1043651"/>
                  <a:pt x="3421111" y="1062970"/>
                  <a:pt x="3397132" y="1062966"/>
                </a:cubicBezTo>
                <a:cubicBezTo>
                  <a:pt x="3373164" y="1062959"/>
                  <a:pt x="3353732" y="1043644"/>
                  <a:pt x="3353725" y="1019811"/>
                </a:cubicBezTo>
                <a:cubicBezTo>
                  <a:pt x="3353736" y="998870"/>
                  <a:pt x="3368858" y="980958"/>
                  <a:pt x="3389600" y="977322"/>
                </a:cubicBezTo>
                <a:cubicBezTo>
                  <a:pt x="3375634" y="973896"/>
                  <a:pt x="3363605" y="965108"/>
                  <a:pt x="3356145" y="952884"/>
                </a:cubicBezTo>
                <a:cubicBezTo>
                  <a:pt x="3346683" y="968387"/>
                  <a:pt x="3329768" y="977862"/>
                  <a:pt x="3311528" y="977876"/>
                </a:cubicBezTo>
                <a:cubicBezTo>
                  <a:pt x="3291762" y="977862"/>
                  <a:pt x="3273695" y="966758"/>
                  <a:pt x="3264845" y="949186"/>
                </a:cubicBezTo>
                <a:cubicBezTo>
                  <a:pt x="3256434" y="966003"/>
                  <a:pt x="3239173" y="976634"/>
                  <a:pt x="3220285" y="976638"/>
                </a:cubicBezTo>
                <a:cubicBezTo>
                  <a:pt x="3199673" y="976627"/>
                  <a:pt x="3181199" y="963991"/>
                  <a:pt x="3173825" y="944855"/>
                </a:cubicBezTo>
                <a:cubicBezTo>
                  <a:pt x="3166848" y="963336"/>
                  <a:pt x="3149079" y="975575"/>
                  <a:pt x="3129227" y="975582"/>
                </a:cubicBezTo>
                <a:cubicBezTo>
                  <a:pt x="3106911" y="975585"/>
                  <a:pt x="3087577" y="960186"/>
                  <a:pt x="3082712" y="938530"/>
                </a:cubicBezTo>
                <a:cubicBezTo>
                  <a:pt x="3078298" y="959502"/>
                  <a:pt x="3059702" y="974522"/>
                  <a:pt x="3038153" y="974526"/>
                </a:cubicBezTo>
                <a:cubicBezTo>
                  <a:pt x="3013004" y="974533"/>
                  <a:pt x="2992611" y="954269"/>
                  <a:pt x="2992607" y="929270"/>
                </a:cubicBezTo>
                <a:cubicBezTo>
                  <a:pt x="2992607" y="929266"/>
                  <a:pt x="2992607" y="929266"/>
                  <a:pt x="2992607" y="929262"/>
                </a:cubicBezTo>
                <a:cubicBezTo>
                  <a:pt x="2992622" y="910080"/>
                  <a:pt x="3004795" y="892991"/>
                  <a:pt x="3022988" y="886608"/>
                </a:cubicBezTo>
                <a:cubicBezTo>
                  <a:pt x="3012536" y="882524"/>
                  <a:pt x="3003546" y="875433"/>
                  <a:pt x="2997166" y="866241"/>
                </a:cubicBezTo>
                <a:cubicBezTo>
                  <a:pt x="2988424" y="878751"/>
                  <a:pt x="2974774" y="887013"/>
                  <a:pt x="2959581" y="888992"/>
                </a:cubicBezTo>
                <a:cubicBezTo>
                  <a:pt x="2977932" y="894476"/>
                  <a:pt x="2990497" y="911268"/>
                  <a:pt x="2990505" y="930318"/>
                </a:cubicBezTo>
                <a:cubicBezTo>
                  <a:pt x="2990508" y="954158"/>
                  <a:pt x="2971073" y="973488"/>
                  <a:pt x="2947094" y="973491"/>
                </a:cubicBezTo>
                <a:cubicBezTo>
                  <a:pt x="2947091" y="973491"/>
                  <a:pt x="2947083" y="973491"/>
                  <a:pt x="2947076" y="973491"/>
                </a:cubicBezTo>
                <a:cubicBezTo>
                  <a:pt x="2923101" y="973488"/>
                  <a:pt x="2903666" y="954158"/>
                  <a:pt x="2903669" y="930318"/>
                </a:cubicBezTo>
                <a:cubicBezTo>
                  <a:pt x="2903687" y="909385"/>
                  <a:pt x="2918809" y="891484"/>
                  <a:pt x="2939544" y="887847"/>
                </a:cubicBezTo>
                <a:cubicBezTo>
                  <a:pt x="2925423" y="884385"/>
                  <a:pt x="2913286" y="875444"/>
                  <a:pt x="2905847" y="863023"/>
                </a:cubicBezTo>
                <a:cubicBezTo>
                  <a:pt x="2896493" y="878626"/>
                  <a:pt x="2879575" y="888187"/>
                  <a:pt x="2861306" y="888198"/>
                </a:cubicBezTo>
                <a:cubicBezTo>
                  <a:pt x="2841612" y="888198"/>
                  <a:pt x="2823617" y="877112"/>
                  <a:pt x="2814846" y="859583"/>
                </a:cubicBezTo>
                <a:cubicBezTo>
                  <a:pt x="2806457" y="876460"/>
                  <a:pt x="2789164" y="887142"/>
                  <a:pt x="2770229" y="887142"/>
                </a:cubicBezTo>
                <a:cubicBezTo>
                  <a:pt x="2749617" y="887135"/>
                  <a:pt x="2731143" y="874499"/>
                  <a:pt x="2723769" y="855362"/>
                </a:cubicBezTo>
                <a:cubicBezTo>
                  <a:pt x="2716799" y="873847"/>
                  <a:pt x="2699030" y="886100"/>
                  <a:pt x="2679174" y="886107"/>
                </a:cubicBezTo>
                <a:cubicBezTo>
                  <a:pt x="2656847" y="886107"/>
                  <a:pt x="2637513" y="870701"/>
                  <a:pt x="2632656" y="849037"/>
                </a:cubicBezTo>
                <a:cubicBezTo>
                  <a:pt x="2628249" y="870017"/>
                  <a:pt x="2609653" y="885048"/>
                  <a:pt x="2588097" y="885055"/>
                </a:cubicBezTo>
                <a:cubicBezTo>
                  <a:pt x="2562948" y="885059"/>
                  <a:pt x="2542555" y="864798"/>
                  <a:pt x="2542551" y="839795"/>
                </a:cubicBezTo>
                <a:cubicBezTo>
                  <a:pt x="2542551" y="839788"/>
                  <a:pt x="2542551" y="839777"/>
                  <a:pt x="2542551" y="839770"/>
                </a:cubicBezTo>
                <a:cubicBezTo>
                  <a:pt x="2542565" y="820587"/>
                  <a:pt x="2554739" y="803498"/>
                  <a:pt x="2572932" y="797116"/>
                </a:cubicBezTo>
                <a:cubicBezTo>
                  <a:pt x="2562480" y="793028"/>
                  <a:pt x="2553489" y="785941"/>
                  <a:pt x="2547109" y="776748"/>
                </a:cubicBezTo>
                <a:cubicBezTo>
                  <a:pt x="2538368" y="789259"/>
                  <a:pt x="2524718" y="797520"/>
                  <a:pt x="2509524" y="799500"/>
                </a:cubicBezTo>
                <a:cubicBezTo>
                  <a:pt x="2527876" y="804984"/>
                  <a:pt x="2540441" y="821775"/>
                  <a:pt x="2540448" y="840826"/>
                </a:cubicBezTo>
                <a:cubicBezTo>
                  <a:pt x="2540452" y="864666"/>
                  <a:pt x="2521017" y="883995"/>
                  <a:pt x="2497038" y="883999"/>
                </a:cubicBezTo>
                <a:cubicBezTo>
                  <a:pt x="2497034" y="883999"/>
                  <a:pt x="2497027" y="883999"/>
                  <a:pt x="2497024" y="883999"/>
                </a:cubicBezTo>
                <a:cubicBezTo>
                  <a:pt x="2473045" y="883992"/>
                  <a:pt x="2453609" y="864666"/>
                  <a:pt x="2453613" y="840826"/>
                </a:cubicBezTo>
                <a:cubicBezTo>
                  <a:pt x="2453631" y="819893"/>
                  <a:pt x="2468753" y="801991"/>
                  <a:pt x="2489488" y="798354"/>
                </a:cubicBezTo>
                <a:cubicBezTo>
                  <a:pt x="2475522" y="794925"/>
                  <a:pt x="2463489" y="786130"/>
                  <a:pt x="2456032" y="773899"/>
                </a:cubicBezTo>
                <a:cubicBezTo>
                  <a:pt x="2446570" y="789402"/>
                  <a:pt x="2429656" y="798873"/>
                  <a:pt x="2411416" y="798891"/>
                </a:cubicBezTo>
                <a:cubicBezTo>
                  <a:pt x="2391851" y="798873"/>
                  <a:pt x="2373935" y="787984"/>
                  <a:pt x="2364995" y="770681"/>
                </a:cubicBezTo>
                <a:cubicBezTo>
                  <a:pt x="2356426" y="787347"/>
                  <a:pt x="2339187" y="797835"/>
                  <a:pt x="2320360" y="797835"/>
                </a:cubicBezTo>
                <a:cubicBezTo>
                  <a:pt x="2299683" y="797835"/>
                  <a:pt x="2281130" y="785214"/>
                  <a:pt x="2273641" y="766056"/>
                </a:cubicBezTo>
                <a:cubicBezTo>
                  <a:pt x="2266616" y="784444"/>
                  <a:pt x="2248899" y="796604"/>
                  <a:pt x="2229118" y="796615"/>
                </a:cubicBezTo>
                <a:cubicBezTo>
                  <a:pt x="2206791" y="796615"/>
                  <a:pt x="2187457" y="781208"/>
                  <a:pt x="2182600" y="759545"/>
                </a:cubicBezTo>
                <a:cubicBezTo>
                  <a:pt x="2178193" y="780525"/>
                  <a:pt x="2159597" y="795555"/>
                  <a:pt x="2138041" y="795562"/>
                </a:cubicBezTo>
                <a:cubicBezTo>
                  <a:pt x="2112892" y="795555"/>
                  <a:pt x="2092509" y="775284"/>
                  <a:pt x="2092513" y="750285"/>
                </a:cubicBezTo>
                <a:cubicBezTo>
                  <a:pt x="2092513" y="750281"/>
                  <a:pt x="2092513" y="750281"/>
                  <a:pt x="2092513" y="750277"/>
                </a:cubicBezTo>
                <a:cubicBezTo>
                  <a:pt x="2092524" y="731102"/>
                  <a:pt x="2104690" y="714009"/>
                  <a:pt x="2122875" y="707623"/>
                </a:cubicBezTo>
                <a:cubicBezTo>
                  <a:pt x="2112423" y="703543"/>
                  <a:pt x="2103433" y="696459"/>
                  <a:pt x="2097053" y="687274"/>
                </a:cubicBezTo>
                <a:cubicBezTo>
                  <a:pt x="2088293" y="699791"/>
                  <a:pt x="2074622" y="708049"/>
                  <a:pt x="2059410" y="710007"/>
                </a:cubicBezTo>
                <a:cubicBezTo>
                  <a:pt x="2077783" y="715470"/>
                  <a:pt x="2090378" y="732269"/>
                  <a:pt x="2090392" y="751333"/>
                </a:cubicBezTo>
                <a:cubicBezTo>
                  <a:pt x="2090396" y="775173"/>
                  <a:pt x="2070961" y="794503"/>
                  <a:pt x="2046982" y="794506"/>
                </a:cubicBezTo>
                <a:cubicBezTo>
                  <a:pt x="2046978" y="794506"/>
                  <a:pt x="2046971" y="794506"/>
                  <a:pt x="2046964" y="794506"/>
                </a:cubicBezTo>
                <a:cubicBezTo>
                  <a:pt x="2022985" y="794499"/>
                  <a:pt x="2003553" y="775173"/>
                  <a:pt x="2003557" y="751333"/>
                </a:cubicBezTo>
                <a:cubicBezTo>
                  <a:pt x="2003575" y="730400"/>
                  <a:pt x="2018696" y="712499"/>
                  <a:pt x="2039428" y="708862"/>
                </a:cubicBezTo>
                <a:cubicBezTo>
                  <a:pt x="2025462" y="705433"/>
                  <a:pt x="2013433" y="696638"/>
                  <a:pt x="2005976" y="684406"/>
                </a:cubicBezTo>
                <a:cubicBezTo>
                  <a:pt x="1996514" y="699906"/>
                  <a:pt x="1979610" y="709377"/>
                  <a:pt x="1961377" y="709399"/>
                </a:cubicBezTo>
                <a:cubicBezTo>
                  <a:pt x="1941614" y="709388"/>
                  <a:pt x="1923547" y="698292"/>
                  <a:pt x="1914694" y="680727"/>
                </a:cubicBezTo>
                <a:cubicBezTo>
                  <a:pt x="1906283" y="697547"/>
                  <a:pt x="1889012" y="708182"/>
                  <a:pt x="1870117" y="708178"/>
                </a:cubicBezTo>
                <a:cubicBezTo>
                  <a:pt x="1849500" y="708168"/>
                  <a:pt x="1831027" y="695521"/>
                  <a:pt x="1823656" y="676377"/>
                </a:cubicBezTo>
                <a:cubicBezTo>
                  <a:pt x="1816686" y="694862"/>
                  <a:pt x="1798914" y="707115"/>
                  <a:pt x="1779058" y="707122"/>
                </a:cubicBezTo>
                <a:cubicBezTo>
                  <a:pt x="1756746" y="707119"/>
                  <a:pt x="1737426" y="691719"/>
                  <a:pt x="1732562" y="670070"/>
                </a:cubicBezTo>
                <a:cubicBezTo>
                  <a:pt x="1728147" y="691050"/>
                  <a:pt x="1709540" y="706073"/>
                  <a:pt x="1687984" y="706070"/>
                </a:cubicBezTo>
                <a:cubicBezTo>
                  <a:pt x="1662839" y="706063"/>
                  <a:pt x="1642460" y="685802"/>
                  <a:pt x="1642457" y="660803"/>
                </a:cubicBezTo>
                <a:cubicBezTo>
                  <a:pt x="1642471" y="641616"/>
                  <a:pt x="1654655" y="624524"/>
                  <a:pt x="1672855" y="618149"/>
                </a:cubicBezTo>
                <a:cubicBezTo>
                  <a:pt x="1662389" y="614068"/>
                  <a:pt x="1653384" y="606977"/>
                  <a:pt x="1646993" y="597781"/>
                </a:cubicBezTo>
                <a:cubicBezTo>
                  <a:pt x="1638237" y="610299"/>
                  <a:pt x="1624566" y="618557"/>
                  <a:pt x="1609354" y="620515"/>
                </a:cubicBezTo>
                <a:cubicBezTo>
                  <a:pt x="1627734" y="625981"/>
                  <a:pt x="1640329" y="642787"/>
                  <a:pt x="1640332" y="661859"/>
                </a:cubicBezTo>
                <a:cubicBezTo>
                  <a:pt x="1640329" y="685699"/>
                  <a:pt x="1620886" y="705018"/>
                  <a:pt x="1596907" y="705014"/>
                </a:cubicBezTo>
                <a:cubicBezTo>
                  <a:pt x="1572935" y="705007"/>
                  <a:pt x="1553507" y="685691"/>
                  <a:pt x="1553500" y="661859"/>
                </a:cubicBezTo>
                <a:cubicBezTo>
                  <a:pt x="1553511" y="640918"/>
                  <a:pt x="1568633" y="623006"/>
                  <a:pt x="1589372" y="619369"/>
                </a:cubicBezTo>
                <a:cubicBezTo>
                  <a:pt x="1575409" y="615944"/>
                  <a:pt x="1563380" y="607156"/>
                  <a:pt x="1555920" y="594932"/>
                </a:cubicBezTo>
                <a:cubicBezTo>
                  <a:pt x="1546454" y="610424"/>
                  <a:pt x="1529550" y="619889"/>
                  <a:pt x="1511321" y="619906"/>
                </a:cubicBezTo>
                <a:cubicBezTo>
                  <a:pt x="1491749" y="619892"/>
                  <a:pt x="1473822" y="609007"/>
                  <a:pt x="1464882" y="591696"/>
                </a:cubicBezTo>
                <a:cubicBezTo>
                  <a:pt x="1456317" y="608369"/>
                  <a:pt x="1439078" y="618868"/>
                  <a:pt x="1420244" y="618868"/>
                </a:cubicBezTo>
                <a:cubicBezTo>
                  <a:pt x="1399570" y="618868"/>
                  <a:pt x="1381017" y="606250"/>
                  <a:pt x="1373525" y="587089"/>
                </a:cubicBezTo>
                <a:cubicBezTo>
                  <a:pt x="1366496" y="605470"/>
                  <a:pt x="1348779" y="617623"/>
                  <a:pt x="1329001" y="617630"/>
                </a:cubicBezTo>
                <a:cubicBezTo>
                  <a:pt x="1306697" y="617626"/>
                  <a:pt x="1287377" y="602238"/>
                  <a:pt x="1282505" y="580596"/>
                </a:cubicBezTo>
                <a:cubicBezTo>
                  <a:pt x="1278084" y="601568"/>
                  <a:pt x="1259477" y="616581"/>
                  <a:pt x="1237928" y="616574"/>
                </a:cubicBezTo>
                <a:cubicBezTo>
                  <a:pt x="1212783" y="616570"/>
                  <a:pt x="1192400" y="596310"/>
                  <a:pt x="1192397" y="571310"/>
                </a:cubicBezTo>
                <a:cubicBezTo>
                  <a:pt x="1192411" y="552135"/>
                  <a:pt x="1204577" y="535046"/>
                  <a:pt x="1222763" y="528656"/>
                </a:cubicBezTo>
                <a:cubicBezTo>
                  <a:pt x="1212311" y="524572"/>
                  <a:pt x="1203317" y="517481"/>
                  <a:pt x="1196937" y="508289"/>
                </a:cubicBezTo>
                <a:cubicBezTo>
                  <a:pt x="1188181" y="520806"/>
                  <a:pt x="1174510" y="529064"/>
                  <a:pt x="1159298" y="531022"/>
                </a:cubicBezTo>
                <a:cubicBezTo>
                  <a:pt x="1177678" y="536485"/>
                  <a:pt x="1190272" y="553294"/>
                  <a:pt x="1190276" y="572366"/>
                </a:cubicBezTo>
                <a:cubicBezTo>
                  <a:pt x="1190272" y="596206"/>
                  <a:pt x="1170830" y="615525"/>
                  <a:pt x="1146851" y="615521"/>
                </a:cubicBezTo>
                <a:cubicBezTo>
                  <a:pt x="1122879" y="615514"/>
                  <a:pt x="1103448" y="596199"/>
                  <a:pt x="1103444" y="572366"/>
                </a:cubicBezTo>
                <a:cubicBezTo>
                  <a:pt x="1103451" y="551426"/>
                  <a:pt x="1118577" y="533514"/>
                  <a:pt x="1139315" y="529877"/>
                </a:cubicBezTo>
                <a:cubicBezTo>
                  <a:pt x="1125353" y="526451"/>
                  <a:pt x="1113324" y="517664"/>
                  <a:pt x="1105864" y="505439"/>
                </a:cubicBezTo>
                <a:cubicBezTo>
                  <a:pt x="1096402" y="520939"/>
                  <a:pt x="1079497" y="530410"/>
                  <a:pt x="1061265" y="530432"/>
                </a:cubicBezTo>
                <a:cubicBezTo>
                  <a:pt x="1041686" y="530417"/>
                  <a:pt x="1023762" y="519521"/>
                  <a:pt x="1014823" y="502203"/>
                </a:cubicBezTo>
                <a:cubicBezTo>
                  <a:pt x="1006261" y="518877"/>
                  <a:pt x="989022" y="529372"/>
                  <a:pt x="970188" y="529376"/>
                </a:cubicBezTo>
                <a:cubicBezTo>
                  <a:pt x="949762" y="529369"/>
                  <a:pt x="931382" y="517037"/>
                  <a:pt x="923731" y="498209"/>
                </a:cubicBezTo>
                <a:cubicBezTo>
                  <a:pt x="916469" y="516386"/>
                  <a:pt x="898787" y="528323"/>
                  <a:pt x="879114" y="528323"/>
                </a:cubicBezTo>
                <a:cubicBezTo>
                  <a:pt x="857188" y="528306"/>
                  <a:pt x="838058" y="513522"/>
                  <a:pt x="832636" y="492399"/>
                </a:cubicBezTo>
                <a:cubicBezTo>
                  <a:pt x="827642" y="512860"/>
                  <a:pt x="809215" y="527267"/>
                  <a:pt x="788037" y="527267"/>
                </a:cubicBezTo>
                <a:cubicBezTo>
                  <a:pt x="762697" y="527264"/>
                  <a:pt x="742160" y="506843"/>
                  <a:pt x="742157" y="481653"/>
                </a:cubicBezTo>
                <a:cubicBezTo>
                  <a:pt x="742168" y="462524"/>
                  <a:pt x="754179" y="445435"/>
                  <a:pt x="772242" y="438849"/>
                </a:cubicBezTo>
                <a:cubicBezTo>
                  <a:pt x="761869" y="434700"/>
                  <a:pt x="752983" y="427570"/>
                  <a:pt x="746715" y="418370"/>
                </a:cubicBezTo>
                <a:cubicBezTo>
                  <a:pt x="737970" y="431113"/>
                  <a:pt x="724137" y="439504"/>
                  <a:pt x="708741" y="441401"/>
                </a:cubicBezTo>
                <a:cubicBezTo>
                  <a:pt x="727363" y="446695"/>
                  <a:pt x="740209" y="463616"/>
                  <a:pt x="740220" y="482874"/>
                </a:cubicBezTo>
                <a:cubicBezTo>
                  <a:pt x="740227" y="506714"/>
                  <a:pt x="720792" y="526043"/>
                  <a:pt x="696813" y="526047"/>
                </a:cubicBezTo>
                <a:cubicBezTo>
                  <a:pt x="696806" y="526047"/>
                  <a:pt x="696802" y="526047"/>
                  <a:pt x="696795" y="526047"/>
                </a:cubicBezTo>
                <a:cubicBezTo>
                  <a:pt x="672816" y="526043"/>
                  <a:pt x="653381" y="506714"/>
                  <a:pt x="653388" y="482874"/>
                </a:cubicBezTo>
                <a:cubicBezTo>
                  <a:pt x="653406" y="461819"/>
                  <a:pt x="668697" y="443853"/>
                  <a:pt x="689576" y="440345"/>
                </a:cubicBezTo>
                <a:cubicBezTo>
                  <a:pt x="675181" y="436934"/>
                  <a:pt x="662828" y="427799"/>
                  <a:pt x="655397" y="415077"/>
                </a:cubicBezTo>
                <a:cubicBezTo>
                  <a:pt x="646180" y="430863"/>
                  <a:pt x="629211" y="440578"/>
                  <a:pt x="610856" y="440589"/>
                </a:cubicBezTo>
                <a:cubicBezTo>
                  <a:pt x="591035" y="440589"/>
                  <a:pt x="572972" y="429288"/>
                  <a:pt x="564395" y="411526"/>
                </a:cubicBezTo>
                <a:cubicBezTo>
                  <a:pt x="556201" y="428636"/>
                  <a:pt x="538839" y="439532"/>
                  <a:pt x="519779" y="439532"/>
                </a:cubicBezTo>
                <a:cubicBezTo>
                  <a:pt x="498939" y="439518"/>
                  <a:pt x="480347" y="426510"/>
                  <a:pt x="473300" y="407012"/>
                </a:cubicBezTo>
                <a:cubicBezTo>
                  <a:pt x="466658" y="425848"/>
                  <a:pt x="448778" y="438462"/>
                  <a:pt x="428702" y="438477"/>
                </a:cubicBezTo>
                <a:cubicBezTo>
                  <a:pt x="405868" y="438462"/>
                  <a:pt x="386306" y="422225"/>
                  <a:pt x="382205" y="399893"/>
                </a:cubicBezTo>
                <a:cubicBezTo>
                  <a:pt x="378573" y="421556"/>
                  <a:pt x="359718" y="437431"/>
                  <a:pt x="337627" y="437424"/>
                </a:cubicBezTo>
                <a:cubicBezTo>
                  <a:pt x="312680" y="437421"/>
                  <a:pt x="292456" y="417314"/>
                  <a:pt x="292452" y="392511"/>
                </a:cubicBezTo>
                <a:cubicBezTo>
                  <a:pt x="292462" y="373110"/>
                  <a:pt x="305001" y="355907"/>
                  <a:pt x="323543" y="349854"/>
                </a:cubicBezTo>
                <a:cubicBezTo>
                  <a:pt x="312606" y="345813"/>
                  <a:pt x="303208" y="338478"/>
                  <a:pt x="296657" y="328878"/>
                </a:cubicBezTo>
                <a:cubicBezTo>
                  <a:pt x="287625" y="342047"/>
                  <a:pt x="273173" y="350548"/>
                  <a:pt x="257213" y="352073"/>
                </a:cubicBezTo>
                <a:cubicBezTo>
                  <a:pt x="276285" y="356916"/>
                  <a:pt x="289627" y="373994"/>
                  <a:pt x="289624" y="393564"/>
                </a:cubicBezTo>
                <a:cubicBezTo>
                  <a:pt x="289619" y="417203"/>
                  <a:pt x="270346" y="436365"/>
                  <a:pt x="246570" y="436368"/>
                </a:cubicBezTo>
                <a:cubicBezTo>
                  <a:pt x="222788" y="436375"/>
                  <a:pt x="203504" y="417210"/>
                  <a:pt x="203498" y="393564"/>
                </a:cubicBezTo>
                <a:cubicBezTo>
                  <a:pt x="203510" y="372112"/>
                  <a:pt x="219489" y="353981"/>
                  <a:pt x="240877" y="351150"/>
                </a:cubicBezTo>
                <a:cubicBezTo>
                  <a:pt x="225930" y="348014"/>
                  <a:pt x="213018" y="338732"/>
                  <a:pt x="205340" y="325602"/>
                </a:cubicBezTo>
                <a:cubicBezTo>
                  <a:pt x="196117" y="341381"/>
                  <a:pt x="179151" y="351089"/>
                  <a:pt x="160798" y="351092"/>
                </a:cubicBezTo>
                <a:cubicBezTo>
                  <a:pt x="140983" y="351096"/>
                  <a:pt x="122922" y="339806"/>
                  <a:pt x="114339" y="322052"/>
                </a:cubicBezTo>
                <a:cubicBezTo>
                  <a:pt x="106138" y="339155"/>
                  <a:pt x="88778" y="350044"/>
                  <a:pt x="69722" y="350040"/>
                </a:cubicBezTo>
                <a:cubicBezTo>
                  <a:pt x="42430" y="350040"/>
                  <a:pt x="20305" y="328044"/>
                  <a:pt x="20305" y="300911"/>
                </a:cubicBezTo>
                <a:cubicBezTo>
                  <a:pt x="20313" y="283206"/>
                  <a:pt x="29901" y="266873"/>
                  <a:pt x="45404" y="258160"/>
                </a:cubicBezTo>
                <a:cubicBezTo>
                  <a:pt x="26512" y="247504"/>
                  <a:pt x="14838" y="227573"/>
                  <a:pt x="14835" y="205977"/>
                </a:cubicBezTo>
                <a:cubicBezTo>
                  <a:pt x="14848" y="190009"/>
                  <a:pt x="21263" y="174706"/>
                  <a:pt x="32659" y="163452"/>
                </a:cubicBezTo>
                <a:cubicBezTo>
                  <a:pt x="17824" y="150022"/>
                  <a:pt x="9367" y="130996"/>
                  <a:pt x="9364" y="111047"/>
                </a:cubicBezTo>
                <a:cubicBezTo>
                  <a:pt x="9376" y="94782"/>
                  <a:pt x="15012" y="79018"/>
                  <a:pt x="25328" y="66392"/>
                </a:cubicBezTo>
                <a:cubicBezTo>
                  <a:pt x="14894" y="53689"/>
                  <a:pt x="9190" y="37792"/>
                  <a:pt x="9178" y="21387"/>
                </a:cubicBezTo>
                <a:lnTo>
                  <a:pt x="16699" y="3340"/>
                </a:lnTo>
                <a:lnTo>
                  <a:pt x="0" y="0"/>
                </a:lnTo>
                <a:close/>
              </a:path>
            </a:pathLst>
          </a:cu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タイトル 1">
            <a:extLst>
              <a:ext uri="{FF2B5EF4-FFF2-40B4-BE49-F238E27FC236}">
                <a16:creationId xmlns:a16="http://schemas.microsoft.com/office/drawing/2014/main" id="{218EE742-1C1C-4F7A-A66D-796835015340}"/>
              </a:ext>
            </a:extLst>
          </p:cNvPr>
          <p:cNvSpPr>
            <a:spLocks noGrp="1"/>
          </p:cNvSpPr>
          <p:nvPr>
            <p:ph type="title"/>
          </p:nvPr>
        </p:nvSpPr>
        <p:spPr/>
        <p:txBody>
          <a:bodyPr/>
          <a:lstStyle/>
          <a:p>
            <a:r>
              <a:rPr kumimoji="1" lang="ja-JP" altLang="en-US" dirty="0"/>
              <a:t>アプリ構成</a:t>
            </a:r>
          </a:p>
        </p:txBody>
      </p:sp>
      <p:grpSp>
        <p:nvGrpSpPr>
          <p:cNvPr id="24" name="グループ化 23">
            <a:extLst>
              <a:ext uri="{FF2B5EF4-FFF2-40B4-BE49-F238E27FC236}">
                <a16:creationId xmlns:a16="http://schemas.microsoft.com/office/drawing/2014/main" id="{8876E191-8995-4CBA-9067-E03480E665F9}"/>
              </a:ext>
            </a:extLst>
          </p:cNvPr>
          <p:cNvGrpSpPr/>
          <p:nvPr/>
        </p:nvGrpSpPr>
        <p:grpSpPr>
          <a:xfrm>
            <a:off x="8592000" y="3668597"/>
            <a:ext cx="2880000" cy="2163206"/>
            <a:chOff x="8592000" y="4043457"/>
            <a:chExt cx="2880000" cy="2163206"/>
          </a:xfrm>
          <a:effectLst>
            <a:outerShdw blurRad="50800" dist="38100" dir="2700000" algn="tl" rotWithShape="0">
              <a:prstClr val="black">
                <a:alpha val="40000"/>
              </a:prstClr>
            </a:outerShdw>
          </a:effectLst>
        </p:grpSpPr>
        <p:pic>
          <p:nvPicPr>
            <p:cNvPr id="20" name="図 19">
              <a:extLst>
                <a:ext uri="{FF2B5EF4-FFF2-40B4-BE49-F238E27FC236}">
                  <a16:creationId xmlns:a16="http://schemas.microsoft.com/office/drawing/2014/main" id="{0B3D36A4-F421-4EFD-8754-DB0A0E72F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000" y="4043457"/>
              <a:ext cx="2880000" cy="1623206"/>
            </a:xfrm>
            <a:prstGeom prst="rect">
              <a:avLst/>
            </a:prstGeom>
          </p:spPr>
        </p:pic>
        <p:sp>
          <p:nvSpPr>
            <p:cNvPr id="21" name="正方形/長方形 20">
              <a:extLst>
                <a:ext uri="{FF2B5EF4-FFF2-40B4-BE49-F238E27FC236}">
                  <a16:creationId xmlns:a16="http://schemas.microsoft.com/office/drawing/2014/main" id="{3D32AF98-6097-436F-96D5-6B3EDACF1FB5}"/>
                </a:ext>
              </a:extLst>
            </p:cNvPr>
            <p:cNvSpPr/>
            <p:nvPr/>
          </p:nvSpPr>
          <p:spPr>
            <a:xfrm>
              <a:off x="8592000" y="5666663"/>
              <a:ext cx="2880000" cy="5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コンソール</a:t>
              </a:r>
              <a:endParaRPr kumimoji="1" lang="ja-JP" altLang="en-US" sz="2400" dirty="0"/>
            </a:p>
          </p:txBody>
        </p:sp>
      </p:grpSp>
      <p:cxnSp>
        <p:nvCxnSpPr>
          <p:cNvPr id="25" name="直線矢印コネクタ 24">
            <a:extLst>
              <a:ext uri="{FF2B5EF4-FFF2-40B4-BE49-F238E27FC236}">
                <a16:creationId xmlns:a16="http://schemas.microsoft.com/office/drawing/2014/main" id="{24920D68-F399-488A-AF9B-8CBB72BB2D13}"/>
              </a:ext>
            </a:extLst>
          </p:cNvPr>
          <p:cNvCxnSpPr>
            <a:cxnSpLocks/>
          </p:cNvCxnSpPr>
          <p:nvPr/>
        </p:nvCxnSpPr>
        <p:spPr>
          <a:xfrm flipH="1">
            <a:off x="7536001" y="3987552"/>
            <a:ext cx="1055999" cy="0"/>
          </a:xfrm>
          <a:prstGeom prst="straightConnector1">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7" name="グループ化 36">
            <a:extLst>
              <a:ext uri="{FF2B5EF4-FFF2-40B4-BE49-F238E27FC236}">
                <a16:creationId xmlns:a16="http://schemas.microsoft.com/office/drawing/2014/main" id="{5007498B-2377-45DE-AD81-C369A8C87672}"/>
              </a:ext>
            </a:extLst>
          </p:cNvPr>
          <p:cNvGrpSpPr/>
          <p:nvPr/>
        </p:nvGrpSpPr>
        <p:grpSpPr>
          <a:xfrm>
            <a:off x="4656000" y="2461403"/>
            <a:ext cx="2880000" cy="2046190"/>
            <a:chOff x="4656000" y="2732810"/>
            <a:chExt cx="2880000" cy="2046190"/>
          </a:xfrm>
          <a:effectLst>
            <a:outerShdw blurRad="50800" dist="38100" dir="2700000" algn="tl" rotWithShape="0">
              <a:prstClr val="black">
                <a:alpha val="40000"/>
              </a:prstClr>
            </a:outerShdw>
          </a:effectLst>
        </p:grpSpPr>
        <p:pic>
          <p:nvPicPr>
            <p:cNvPr id="9" name="図 8">
              <a:extLst>
                <a:ext uri="{FF2B5EF4-FFF2-40B4-BE49-F238E27FC236}">
                  <a16:creationId xmlns:a16="http://schemas.microsoft.com/office/drawing/2014/main" id="{211A118A-41C6-4433-9184-942DF93F5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000" y="2732810"/>
              <a:ext cx="2880000" cy="1506190"/>
            </a:xfrm>
            <a:prstGeom prst="rect">
              <a:avLst/>
            </a:prstGeom>
          </p:spPr>
        </p:pic>
        <p:sp>
          <p:nvSpPr>
            <p:cNvPr id="18" name="正方形/長方形 17">
              <a:extLst>
                <a:ext uri="{FF2B5EF4-FFF2-40B4-BE49-F238E27FC236}">
                  <a16:creationId xmlns:a16="http://schemas.microsoft.com/office/drawing/2014/main" id="{EB3CE96F-150B-4E8C-BC90-E37D877E77A4}"/>
                </a:ext>
              </a:extLst>
            </p:cNvPr>
            <p:cNvSpPr/>
            <p:nvPr/>
          </p:nvSpPr>
          <p:spPr>
            <a:xfrm>
              <a:off x="4656000" y="4239000"/>
              <a:ext cx="2880000" cy="5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サーバ</a:t>
              </a:r>
            </a:p>
          </p:txBody>
        </p:sp>
      </p:grpSp>
      <p:cxnSp>
        <p:nvCxnSpPr>
          <p:cNvPr id="26" name="直線矢印コネクタ 25">
            <a:extLst>
              <a:ext uri="{FF2B5EF4-FFF2-40B4-BE49-F238E27FC236}">
                <a16:creationId xmlns:a16="http://schemas.microsoft.com/office/drawing/2014/main" id="{FAD6251F-4F09-4D32-96E2-43C08D231F84}"/>
              </a:ext>
            </a:extLst>
          </p:cNvPr>
          <p:cNvCxnSpPr>
            <a:cxnSpLocks/>
          </p:cNvCxnSpPr>
          <p:nvPr/>
        </p:nvCxnSpPr>
        <p:spPr>
          <a:xfrm>
            <a:off x="3600000" y="3427593"/>
            <a:ext cx="1056000" cy="0"/>
          </a:xfrm>
          <a:prstGeom prst="straightConnector1">
            <a:avLst/>
          </a:prstGeom>
          <a:ln w="38100">
            <a:solidFill>
              <a:schemeClr val="tx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F6199270-A630-4B80-871E-053FC5D1D7B7}"/>
              </a:ext>
            </a:extLst>
          </p:cNvPr>
          <p:cNvCxnSpPr>
            <a:cxnSpLocks/>
          </p:cNvCxnSpPr>
          <p:nvPr/>
        </p:nvCxnSpPr>
        <p:spPr>
          <a:xfrm>
            <a:off x="7536000" y="2916197"/>
            <a:ext cx="1056000" cy="0"/>
          </a:xfrm>
          <a:prstGeom prst="straightConnector1">
            <a:avLst/>
          </a:prstGeom>
          <a:ln w="38100">
            <a:solidFill>
              <a:schemeClr val="tx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46" name="グループ化 45">
            <a:extLst>
              <a:ext uri="{FF2B5EF4-FFF2-40B4-BE49-F238E27FC236}">
                <a16:creationId xmlns:a16="http://schemas.microsoft.com/office/drawing/2014/main" id="{6DC19A56-4EAE-402F-87EF-CAE9E53CBD75}"/>
              </a:ext>
            </a:extLst>
          </p:cNvPr>
          <p:cNvGrpSpPr/>
          <p:nvPr/>
        </p:nvGrpSpPr>
        <p:grpSpPr>
          <a:xfrm>
            <a:off x="8591999" y="3299265"/>
            <a:ext cx="1467996" cy="373128"/>
            <a:chOff x="8591999" y="3299265"/>
            <a:chExt cx="1467996" cy="373128"/>
          </a:xfrm>
        </p:grpSpPr>
        <p:pic>
          <p:nvPicPr>
            <p:cNvPr id="44" name="グラフィックス 43">
              <a:extLst>
                <a:ext uri="{FF2B5EF4-FFF2-40B4-BE49-F238E27FC236}">
                  <a16:creationId xmlns:a16="http://schemas.microsoft.com/office/drawing/2014/main" id="{DCBAECC7-2D2F-4C06-8234-DB6B92AB65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1999" y="3312393"/>
              <a:ext cx="360000" cy="360000"/>
            </a:xfrm>
            <a:prstGeom prst="rect">
              <a:avLst/>
            </a:prstGeom>
          </p:spPr>
        </p:pic>
        <p:sp>
          <p:nvSpPr>
            <p:cNvPr id="45" name="テキスト ボックス 44">
              <a:extLst>
                <a:ext uri="{FF2B5EF4-FFF2-40B4-BE49-F238E27FC236}">
                  <a16:creationId xmlns:a16="http://schemas.microsoft.com/office/drawing/2014/main" id="{A62D2466-11B0-4206-A4BA-8C4A1F333CD8}"/>
                </a:ext>
              </a:extLst>
            </p:cNvPr>
            <p:cNvSpPr txBox="1"/>
            <p:nvPr/>
          </p:nvSpPr>
          <p:spPr>
            <a:xfrm>
              <a:off x="8951999" y="3299265"/>
              <a:ext cx="1107996" cy="369332"/>
            </a:xfrm>
            <a:prstGeom prst="rect">
              <a:avLst/>
            </a:prstGeom>
            <a:noFill/>
          </p:spPr>
          <p:txBody>
            <a:bodyPr wrap="none" rtlCol="0">
              <a:spAutoFit/>
            </a:bodyPr>
            <a:lstStyle/>
            <a:p>
              <a:r>
                <a:rPr lang="ja-JP" altLang="en-US" dirty="0"/>
                <a:t>サポータ</a:t>
              </a:r>
              <a:endParaRPr kumimoji="1" lang="ja-JP" altLang="en-US" dirty="0"/>
            </a:p>
          </p:txBody>
        </p:sp>
      </p:grpSp>
      <p:grpSp>
        <p:nvGrpSpPr>
          <p:cNvPr id="47" name="グループ化 46">
            <a:extLst>
              <a:ext uri="{FF2B5EF4-FFF2-40B4-BE49-F238E27FC236}">
                <a16:creationId xmlns:a16="http://schemas.microsoft.com/office/drawing/2014/main" id="{D001BF79-1AE2-4C8D-91EA-7D1D7EBE6FE4}"/>
              </a:ext>
            </a:extLst>
          </p:cNvPr>
          <p:cNvGrpSpPr/>
          <p:nvPr/>
        </p:nvGrpSpPr>
        <p:grpSpPr>
          <a:xfrm>
            <a:off x="8591999" y="654967"/>
            <a:ext cx="1698828" cy="373128"/>
            <a:chOff x="8591999" y="3299265"/>
            <a:chExt cx="1698828" cy="373128"/>
          </a:xfrm>
        </p:grpSpPr>
        <p:pic>
          <p:nvPicPr>
            <p:cNvPr id="48" name="グラフィックス 47">
              <a:extLst>
                <a:ext uri="{FF2B5EF4-FFF2-40B4-BE49-F238E27FC236}">
                  <a16:creationId xmlns:a16="http://schemas.microsoft.com/office/drawing/2014/main" id="{423C56BF-AFAC-443F-9BB7-F93E68258A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1999" y="3312393"/>
              <a:ext cx="360000" cy="360000"/>
            </a:xfrm>
            <a:prstGeom prst="rect">
              <a:avLst/>
            </a:prstGeom>
          </p:spPr>
        </p:pic>
        <p:sp>
          <p:nvSpPr>
            <p:cNvPr id="49" name="テキスト ボックス 48">
              <a:extLst>
                <a:ext uri="{FF2B5EF4-FFF2-40B4-BE49-F238E27FC236}">
                  <a16:creationId xmlns:a16="http://schemas.microsoft.com/office/drawing/2014/main" id="{ADB9DD8D-4B24-471B-A622-A094D6375A80}"/>
                </a:ext>
              </a:extLst>
            </p:cNvPr>
            <p:cNvSpPr txBox="1"/>
            <p:nvPr/>
          </p:nvSpPr>
          <p:spPr>
            <a:xfrm>
              <a:off x="8951999" y="3299265"/>
              <a:ext cx="1338828" cy="369332"/>
            </a:xfrm>
            <a:prstGeom prst="rect">
              <a:avLst/>
            </a:prstGeom>
            <a:noFill/>
          </p:spPr>
          <p:txBody>
            <a:bodyPr wrap="none" rtlCol="0">
              <a:spAutoFit/>
            </a:bodyPr>
            <a:lstStyle/>
            <a:p>
              <a:r>
                <a:rPr lang="ja-JP" altLang="en-US" dirty="0"/>
                <a:t>プレゼンタ</a:t>
              </a:r>
              <a:endParaRPr kumimoji="1" lang="ja-JP" altLang="en-US" dirty="0"/>
            </a:p>
          </p:txBody>
        </p:sp>
      </p:grpSp>
      <p:grpSp>
        <p:nvGrpSpPr>
          <p:cNvPr id="50" name="グループ化 49">
            <a:extLst>
              <a:ext uri="{FF2B5EF4-FFF2-40B4-BE49-F238E27FC236}">
                <a16:creationId xmlns:a16="http://schemas.microsoft.com/office/drawing/2014/main" id="{1CDD77D0-CAF6-41AD-8644-1A48957AC4FC}"/>
              </a:ext>
            </a:extLst>
          </p:cNvPr>
          <p:cNvGrpSpPr/>
          <p:nvPr/>
        </p:nvGrpSpPr>
        <p:grpSpPr>
          <a:xfrm>
            <a:off x="720000" y="1974465"/>
            <a:ext cx="1237163" cy="373128"/>
            <a:chOff x="8591999" y="3299265"/>
            <a:chExt cx="1237163" cy="373128"/>
          </a:xfrm>
        </p:grpSpPr>
        <p:pic>
          <p:nvPicPr>
            <p:cNvPr id="51" name="グラフィックス 50">
              <a:extLst>
                <a:ext uri="{FF2B5EF4-FFF2-40B4-BE49-F238E27FC236}">
                  <a16:creationId xmlns:a16="http://schemas.microsoft.com/office/drawing/2014/main" id="{3A01C498-8F7F-4E79-8325-E8B20DC927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1999" y="3312393"/>
              <a:ext cx="360000" cy="360000"/>
            </a:xfrm>
            <a:prstGeom prst="rect">
              <a:avLst/>
            </a:prstGeom>
          </p:spPr>
        </p:pic>
        <p:sp>
          <p:nvSpPr>
            <p:cNvPr id="52" name="テキスト ボックス 51">
              <a:extLst>
                <a:ext uri="{FF2B5EF4-FFF2-40B4-BE49-F238E27FC236}">
                  <a16:creationId xmlns:a16="http://schemas.microsoft.com/office/drawing/2014/main" id="{20BDE6D5-474A-4042-8000-DAD14F8EC65F}"/>
                </a:ext>
              </a:extLst>
            </p:cNvPr>
            <p:cNvSpPr txBox="1"/>
            <p:nvPr/>
          </p:nvSpPr>
          <p:spPr>
            <a:xfrm>
              <a:off x="8951999" y="3299265"/>
              <a:ext cx="877163" cy="369332"/>
            </a:xfrm>
            <a:prstGeom prst="rect">
              <a:avLst/>
            </a:prstGeom>
            <a:noFill/>
          </p:spPr>
          <p:txBody>
            <a:bodyPr wrap="none" rtlCol="0">
              <a:spAutoFit/>
            </a:bodyPr>
            <a:lstStyle/>
            <a:p>
              <a:r>
                <a:rPr lang="ja-JP" altLang="en-US" dirty="0"/>
                <a:t>ユーザ</a:t>
              </a:r>
              <a:endParaRPr kumimoji="1" lang="ja-JP" altLang="en-US" dirty="0"/>
            </a:p>
          </p:txBody>
        </p:sp>
      </p:grpSp>
      <p:sp>
        <p:nvSpPr>
          <p:cNvPr id="63" name="矢印: 五方向 62">
            <a:extLst>
              <a:ext uri="{FF2B5EF4-FFF2-40B4-BE49-F238E27FC236}">
                <a16:creationId xmlns:a16="http://schemas.microsoft.com/office/drawing/2014/main" id="{1C5C4077-B2A8-4045-870C-F824CCE38841}"/>
              </a:ext>
            </a:extLst>
          </p:cNvPr>
          <p:cNvSpPr/>
          <p:nvPr/>
        </p:nvSpPr>
        <p:spPr>
          <a:xfrm flipH="1">
            <a:off x="2346827" y="5291803"/>
            <a:ext cx="1800000" cy="540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2400" b="1" dirty="0"/>
              <a:t>視聴者側</a:t>
            </a:r>
          </a:p>
        </p:txBody>
      </p:sp>
      <p:sp>
        <p:nvSpPr>
          <p:cNvPr id="64" name="矢印: 五方向 63">
            <a:extLst>
              <a:ext uri="{FF2B5EF4-FFF2-40B4-BE49-F238E27FC236}">
                <a16:creationId xmlns:a16="http://schemas.microsoft.com/office/drawing/2014/main" id="{E531E997-9853-4537-893C-AD45897047B8}"/>
              </a:ext>
            </a:extLst>
          </p:cNvPr>
          <p:cNvSpPr/>
          <p:nvPr/>
        </p:nvSpPr>
        <p:spPr>
          <a:xfrm>
            <a:off x="4146827" y="5291803"/>
            <a:ext cx="1800000" cy="54000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2400" b="1" dirty="0"/>
              <a:t>配信側</a:t>
            </a:r>
          </a:p>
        </p:txBody>
      </p:sp>
      <p:pic>
        <p:nvPicPr>
          <p:cNvPr id="66" name="グラフィックス 65">
            <a:extLst>
              <a:ext uri="{FF2B5EF4-FFF2-40B4-BE49-F238E27FC236}">
                <a16:creationId xmlns:a16="http://schemas.microsoft.com/office/drawing/2014/main" id="{545E5547-7429-4877-8842-5934A822424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82240" y="1993635"/>
            <a:ext cx="511019" cy="288000"/>
          </a:xfrm>
          <a:prstGeom prst="rect">
            <a:avLst/>
          </a:prstGeom>
        </p:spPr>
      </p:pic>
      <p:pic>
        <p:nvPicPr>
          <p:cNvPr id="68" name="グラフィックス 67">
            <a:extLst>
              <a:ext uri="{FF2B5EF4-FFF2-40B4-BE49-F238E27FC236}">
                <a16:creationId xmlns:a16="http://schemas.microsoft.com/office/drawing/2014/main" id="{A821EBAF-6525-4EB9-8FB7-6A17AC1774B0}"/>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81551"/>
          <a:stretch/>
        </p:blipFill>
        <p:spPr>
          <a:xfrm>
            <a:off x="3311223" y="1993635"/>
            <a:ext cx="288777" cy="288000"/>
          </a:xfrm>
          <a:prstGeom prst="rect">
            <a:avLst/>
          </a:prstGeom>
        </p:spPr>
      </p:pic>
      <p:pic>
        <p:nvPicPr>
          <p:cNvPr id="69" name="グラフィックス 68">
            <a:extLst>
              <a:ext uri="{FF2B5EF4-FFF2-40B4-BE49-F238E27FC236}">
                <a16:creationId xmlns:a16="http://schemas.microsoft.com/office/drawing/2014/main" id="{32A257DC-6287-4F35-B1AB-367497191F4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81551"/>
          <a:stretch/>
        </p:blipFill>
        <p:spPr>
          <a:xfrm>
            <a:off x="7242438" y="2120105"/>
            <a:ext cx="288777" cy="288000"/>
          </a:xfrm>
          <a:prstGeom prst="rect">
            <a:avLst/>
          </a:prstGeom>
        </p:spPr>
      </p:pic>
      <p:pic>
        <p:nvPicPr>
          <p:cNvPr id="70" name="グラフィックス 69">
            <a:extLst>
              <a:ext uri="{FF2B5EF4-FFF2-40B4-BE49-F238E27FC236}">
                <a16:creationId xmlns:a16="http://schemas.microsoft.com/office/drawing/2014/main" id="{00C48B3B-FF17-49D0-928F-5AEB32711F7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81551"/>
          <a:stretch/>
        </p:blipFill>
        <p:spPr>
          <a:xfrm>
            <a:off x="11183223" y="3312197"/>
            <a:ext cx="288777" cy="288000"/>
          </a:xfrm>
          <a:prstGeom prst="rect">
            <a:avLst/>
          </a:prstGeom>
        </p:spPr>
      </p:pic>
      <p:sp>
        <p:nvSpPr>
          <p:cNvPr id="71" name="テキスト ボックス 70">
            <a:extLst>
              <a:ext uri="{FF2B5EF4-FFF2-40B4-BE49-F238E27FC236}">
                <a16:creationId xmlns:a16="http://schemas.microsoft.com/office/drawing/2014/main" id="{9AA37FE3-CBEB-47E0-BCBB-D006FD2E4DB1}"/>
              </a:ext>
            </a:extLst>
          </p:cNvPr>
          <p:cNvSpPr txBox="1"/>
          <p:nvPr/>
        </p:nvSpPr>
        <p:spPr>
          <a:xfrm>
            <a:off x="11002212" y="654967"/>
            <a:ext cx="465192" cy="369332"/>
          </a:xfrm>
          <a:prstGeom prst="rect">
            <a:avLst/>
          </a:prstGeom>
          <a:noFill/>
        </p:spPr>
        <p:txBody>
          <a:bodyPr wrap="none" rtlCol="0">
            <a:spAutoFit/>
          </a:bodyPr>
          <a:lstStyle/>
          <a:p>
            <a:r>
              <a:rPr lang="en-US" altLang="ja-JP" dirty="0"/>
              <a:t>VR</a:t>
            </a:r>
            <a:endParaRPr kumimoji="1" lang="ja-JP" altLang="en-US" dirty="0"/>
          </a:p>
        </p:txBody>
      </p:sp>
      <p:grpSp>
        <p:nvGrpSpPr>
          <p:cNvPr id="8" name="グループ化 7">
            <a:extLst>
              <a:ext uri="{FF2B5EF4-FFF2-40B4-BE49-F238E27FC236}">
                <a16:creationId xmlns:a16="http://schemas.microsoft.com/office/drawing/2014/main" id="{D44C54A0-38F7-5C73-4A95-C4BB1792B6BA}"/>
              </a:ext>
            </a:extLst>
          </p:cNvPr>
          <p:cNvGrpSpPr/>
          <p:nvPr/>
        </p:nvGrpSpPr>
        <p:grpSpPr>
          <a:xfrm>
            <a:off x="715215" y="2345036"/>
            <a:ext cx="2884785" cy="2162557"/>
            <a:chOff x="715215" y="2345036"/>
            <a:chExt cx="2884785" cy="2162557"/>
          </a:xfrm>
          <a:effectLst>
            <a:outerShdw blurRad="50800" dist="38100" dir="2700000" algn="tl" rotWithShape="0">
              <a:prstClr val="black">
                <a:alpha val="40000"/>
              </a:prstClr>
            </a:outerShdw>
          </a:effectLst>
        </p:grpSpPr>
        <p:sp>
          <p:nvSpPr>
            <p:cNvPr id="17" name="正方形/長方形 16">
              <a:extLst>
                <a:ext uri="{FF2B5EF4-FFF2-40B4-BE49-F238E27FC236}">
                  <a16:creationId xmlns:a16="http://schemas.microsoft.com/office/drawing/2014/main" id="{DD6A5EBE-A170-4313-9EFA-72F625081B18}"/>
                </a:ext>
              </a:extLst>
            </p:cNvPr>
            <p:cNvSpPr/>
            <p:nvPr/>
          </p:nvSpPr>
          <p:spPr>
            <a:xfrm>
              <a:off x="720000" y="3967593"/>
              <a:ext cx="2880000" cy="54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クライアント</a:t>
              </a:r>
            </a:p>
          </p:txBody>
        </p:sp>
        <p:pic>
          <p:nvPicPr>
            <p:cNvPr id="4" name="図 3">
              <a:extLst>
                <a:ext uri="{FF2B5EF4-FFF2-40B4-BE49-F238E27FC236}">
                  <a16:creationId xmlns:a16="http://schemas.microsoft.com/office/drawing/2014/main" id="{1F3FAFA2-7597-7EEE-DDA7-776B5F0534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5215" y="2345036"/>
              <a:ext cx="2880000" cy="1626353"/>
            </a:xfrm>
            <a:prstGeom prst="rect">
              <a:avLst/>
            </a:prstGeom>
          </p:spPr>
        </p:pic>
      </p:grpSp>
      <p:grpSp>
        <p:nvGrpSpPr>
          <p:cNvPr id="7" name="グループ化 6">
            <a:extLst>
              <a:ext uri="{FF2B5EF4-FFF2-40B4-BE49-F238E27FC236}">
                <a16:creationId xmlns:a16="http://schemas.microsoft.com/office/drawing/2014/main" id="{4FD19061-82FC-13BD-7D35-7131F22473C7}"/>
              </a:ext>
            </a:extLst>
          </p:cNvPr>
          <p:cNvGrpSpPr/>
          <p:nvPr/>
        </p:nvGrpSpPr>
        <p:grpSpPr>
          <a:xfrm>
            <a:off x="8592000" y="1026198"/>
            <a:ext cx="2884785" cy="2159999"/>
            <a:chOff x="8592000" y="1026198"/>
            <a:chExt cx="2884785" cy="2159999"/>
          </a:xfrm>
          <a:effectLst>
            <a:outerShdw blurRad="50800" dist="38100" dir="2700000" algn="tl" rotWithShape="0">
              <a:prstClr val="black">
                <a:alpha val="40000"/>
              </a:prstClr>
            </a:outerShdw>
          </a:effectLst>
        </p:grpSpPr>
        <p:sp>
          <p:nvSpPr>
            <p:cNvPr id="22" name="正方形/長方形 21">
              <a:extLst>
                <a:ext uri="{FF2B5EF4-FFF2-40B4-BE49-F238E27FC236}">
                  <a16:creationId xmlns:a16="http://schemas.microsoft.com/office/drawing/2014/main" id="{25D8E703-F17F-4081-BE6E-0A211172EB59}"/>
                </a:ext>
              </a:extLst>
            </p:cNvPr>
            <p:cNvSpPr/>
            <p:nvPr/>
          </p:nvSpPr>
          <p:spPr>
            <a:xfrm>
              <a:off x="8592000" y="2646197"/>
              <a:ext cx="2880000" cy="54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コントローラ</a:t>
              </a:r>
              <a:endParaRPr kumimoji="1" lang="ja-JP" altLang="en-US" sz="2400" dirty="0"/>
            </a:p>
          </p:txBody>
        </p:sp>
        <p:pic>
          <p:nvPicPr>
            <p:cNvPr id="6" name="図 5">
              <a:extLst>
                <a:ext uri="{FF2B5EF4-FFF2-40B4-BE49-F238E27FC236}">
                  <a16:creationId xmlns:a16="http://schemas.microsoft.com/office/drawing/2014/main" id="{1E89862E-F311-EB9F-CFF4-3DDB6458E46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96785" y="1026198"/>
              <a:ext cx="2880000" cy="1620000"/>
            </a:xfrm>
            <a:prstGeom prst="rect">
              <a:avLst/>
            </a:prstGeom>
          </p:spPr>
        </p:pic>
      </p:grpSp>
    </p:spTree>
    <p:extLst>
      <p:ext uri="{BB962C8B-B14F-4D97-AF65-F5344CB8AC3E}">
        <p14:creationId xmlns:p14="http://schemas.microsoft.com/office/powerpoint/2010/main" val="1016679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81A447-2FAD-4E49-B155-87C082EA7F22}"/>
              </a:ext>
            </a:extLst>
          </p:cNvPr>
          <p:cNvSpPr>
            <a:spLocks noGrp="1"/>
          </p:cNvSpPr>
          <p:nvPr>
            <p:ph type="title"/>
          </p:nvPr>
        </p:nvSpPr>
        <p:spPr/>
        <p:txBody>
          <a:bodyPr/>
          <a:lstStyle/>
          <a:p>
            <a:r>
              <a:rPr kumimoji="1" lang="ja-JP" altLang="en-US" dirty="0"/>
              <a:t>機能</a:t>
            </a:r>
          </a:p>
        </p:txBody>
      </p:sp>
      <p:sp>
        <p:nvSpPr>
          <p:cNvPr id="3" name="テキスト プレースホルダー 2">
            <a:extLst>
              <a:ext uri="{FF2B5EF4-FFF2-40B4-BE49-F238E27FC236}">
                <a16:creationId xmlns:a16="http://schemas.microsoft.com/office/drawing/2014/main" id="{BD0A2882-36F8-4762-BF0E-A047BB19C6A2}"/>
              </a:ext>
            </a:extLst>
          </p:cNvPr>
          <p:cNvSpPr>
            <a:spLocks noGrp="1"/>
          </p:cNvSpPr>
          <p:nvPr>
            <p:ph type="body" idx="1"/>
          </p:nvPr>
        </p:nvSpPr>
        <p:spPr/>
        <p:txBody>
          <a:bodyPr/>
          <a:lstStyle/>
          <a:p>
            <a:r>
              <a:rPr lang="en-US" altLang="ja-JP" dirty="0"/>
              <a:t>- Features -</a:t>
            </a:r>
            <a:endParaRPr kumimoji="1" lang="ja-JP" altLang="en-US" dirty="0"/>
          </a:p>
        </p:txBody>
      </p:sp>
    </p:spTree>
    <p:extLst>
      <p:ext uri="{BB962C8B-B14F-4D97-AF65-F5344CB8AC3E}">
        <p14:creationId xmlns:p14="http://schemas.microsoft.com/office/powerpoint/2010/main" val="3268618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EB76B846-9D32-4337-AE67-3CFDEC63172D}"/>
              </a:ext>
            </a:extLst>
          </p:cNvPr>
          <p:cNvSpPr>
            <a:spLocks noGrp="1"/>
          </p:cNvSpPr>
          <p:nvPr>
            <p:ph type="title"/>
          </p:nvPr>
        </p:nvSpPr>
        <p:spPr/>
        <p:txBody>
          <a:bodyPr/>
          <a:lstStyle/>
          <a:p>
            <a:r>
              <a:rPr lang="ja-JP" altLang="en-US" dirty="0"/>
              <a:t>コメント</a:t>
            </a:r>
            <a:endParaRPr kumimoji="1" lang="ja-JP" altLang="en-US" dirty="0"/>
          </a:p>
        </p:txBody>
      </p:sp>
      <p:pic>
        <p:nvPicPr>
          <p:cNvPr id="6" name="図 5">
            <a:extLst>
              <a:ext uri="{FF2B5EF4-FFF2-40B4-BE49-F238E27FC236}">
                <a16:creationId xmlns:a16="http://schemas.microsoft.com/office/drawing/2014/main" id="{02A7E477-1817-9875-9B7E-43F89C5845A4}"/>
              </a:ext>
            </a:extLst>
          </p:cNvPr>
          <p:cNvPicPr>
            <a:picLocks noChangeAspect="1"/>
          </p:cNvPicPr>
          <p:nvPr/>
        </p:nvPicPr>
        <p:blipFill rotWithShape="1">
          <a:blip r:embed="rId3">
            <a:extLst>
              <a:ext uri="{28A0092B-C50C-407E-A947-70E740481C1C}">
                <a14:useLocalDpi xmlns:a14="http://schemas.microsoft.com/office/drawing/2010/main" val="0"/>
              </a:ext>
            </a:extLst>
          </a:blip>
          <a:srcRect t="68504" r="44007"/>
          <a:stretch/>
        </p:blipFill>
        <p:spPr>
          <a:xfrm>
            <a:off x="2160000" y="1809000"/>
            <a:ext cx="3240000" cy="3240000"/>
          </a:xfrm>
          <a:prstGeom prst="rect">
            <a:avLst/>
          </a:prstGeom>
          <a:ln w="76200">
            <a:solidFill>
              <a:schemeClr val="accent4"/>
            </a:solidFill>
          </a:ln>
        </p:spPr>
      </p:pic>
      <p:pic>
        <p:nvPicPr>
          <p:cNvPr id="3" name="図 2">
            <a:extLst>
              <a:ext uri="{FF2B5EF4-FFF2-40B4-BE49-F238E27FC236}">
                <a16:creationId xmlns:a16="http://schemas.microsoft.com/office/drawing/2014/main" id="{290C304A-5A9D-9CD7-DAD7-9D1C326C7607}"/>
              </a:ext>
            </a:extLst>
          </p:cNvPr>
          <p:cNvPicPr>
            <a:picLocks noChangeAspect="1"/>
          </p:cNvPicPr>
          <p:nvPr/>
        </p:nvPicPr>
        <p:blipFill rotWithShape="1">
          <a:blip r:embed="rId4">
            <a:extLst>
              <a:ext uri="{28A0092B-C50C-407E-A947-70E740481C1C}">
                <a14:useLocalDpi xmlns:a14="http://schemas.microsoft.com/office/drawing/2010/main" val="0"/>
              </a:ext>
            </a:extLst>
          </a:blip>
          <a:srcRect l="17239" t="52755" r="56186"/>
          <a:stretch/>
        </p:blipFill>
        <p:spPr>
          <a:xfrm>
            <a:off x="6792002" y="1809000"/>
            <a:ext cx="3240000" cy="3240000"/>
          </a:xfrm>
          <a:prstGeom prst="rect">
            <a:avLst/>
          </a:prstGeom>
          <a:ln w="76200">
            <a:solidFill>
              <a:schemeClr val="accent5"/>
            </a:solidFill>
          </a:ln>
        </p:spPr>
      </p:pic>
      <p:sp>
        <p:nvSpPr>
          <p:cNvPr id="9" name="テキスト ボックス 8">
            <a:extLst>
              <a:ext uri="{FF2B5EF4-FFF2-40B4-BE49-F238E27FC236}">
                <a16:creationId xmlns:a16="http://schemas.microsoft.com/office/drawing/2014/main" id="{E6950C59-7530-AA39-0ECE-9FC5FBA51A68}"/>
              </a:ext>
            </a:extLst>
          </p:cNvPr>
          <p:cNvSpPr txBox="1"/>
          <p:nvPr/>
        </p:nvSpPr>
        <p:spPr>
          <a:xfrm>
            <a:off x="2456561" y="5049000"/>
            <a:ext cx="2646878" cy="1154162"/>
          </a:xfrm>
          <a:prstGeom prst="rect">
            <a:avLst/>
          </a:prstGeom>
          <a:noFill/>
        </p:spPr>
        <p:txBody>
          <a:bodyPr wrap="square" rtlCol="0">
            <a:spAutoFit/>
          </a:bodyPr>
          <a:lstStyle/>
          <a:p>
            <a:pPr>
              <a:lnSpc>
                <a:spcPct val="150000"/>
              </a:lnSpc>
            </a:pPr>
            <a:r>
              <a:rPr lang="ja-JP" altLang="en-US" sz="2400" b="1" dirty="0">
                <a:solidFill>
                  <a:schemeClr val="accent4"/>
                </a:solidFill>
              </a:rPr>
              <a:t>クライアント</a:t>
            </a:r>
            <a:r>
              <a:rPr lang="ja-JP" altLang="en-US" sz="2400" dirty="0"/>
              <a:t>では</a:t>
            </a:r>
            <a:endParaRPr lang="en-US" altLang="ja-JP" sz="2400" dirty="0"/>
          </a:p>
          <a:p>
            <a:pPr>
              <a:lnSpc>
                <a:spcPct val="150000"/>
              </a:lnSpc>
            </a:pPr>
            <a:r>
              <a:rPr lang="ja-JP" altLang="en-US" sz="2400" dirty="0"/>
              <a:t>画面の左下に表示</a:t>
            </a:r>
            <a:endParaRPr kumimoji="1" lang="ja-JP" altLang="en-US" sz="2400" dirty="0"/>
          </a:p>
        </p:txBody>
      </p:sp>
      <p:sp>
        <p:nvSpPr>
          <p:cNvPr id="10" name="テキスト ボックス 9">
            <a:extLst>
              <a:ext uri="{FF2B5EF4-FFF2-40B4-BE49-F238E27FC236}">
                <a16:creationId xmlns:a16="http://schemas.microsoft.com/office/drawing/2014/main" id="{E454D0DD-EB38-A9D4-E707-4CD78327F3B6}"/>
              </a:ext>
            </a:extLst>
          </p:cNvPr>
          <p:cNvSpPr txBox="1"/>
          <p:nvPr/>
        </p:nvSpPr>
        <p:spPr>
          <a:xfrm>
            <a:off x="7088563" y="5049000"/>
            <a:ext cx="2646878" cy="1154162"/>
          </a:xfrm>
          <a:prstGeom prst="rect">
            <a:avLst/>
          </a:prstGeom>
          <a:noFill/>
        </p:spPr>
        <p:txBody>
          <a:bodyPr wrap="none" rtlCol="0">
            <a:spAutoFit/>
          </a:bodyPr>
          <a:lstStyle/>
          <a:p>
            <a:pPr>
              <a:lnSpc>
                <a:spcPct val="150000"/>
              </a:lnSpc>
            </a:pPr>
            <a:r>
              <a:rPr lang="ja-JP" altLang="en-US" sz="2400" b="1" dirty="0">
                <a:solidFill>
                  <a:schemeClr val="accent5"/>
                </a:solidFill>
              </a:rPr>
              <a:t>コントローラ</a:t>
            </a:r>
            <a:r>
              <a:rPr lang="ja-JP" altLang="en-US" sz="2400" dirty="0"/>
              <a:t>では</a:t>
            </a:r>
            <a:endParaRPr lang="en-US" altLang="ja-JP" sz="2400" dirty="0"/>
          </a:p>
          <a:p>
            <a:pPr>
              <a:lnSpc>
                <a:spcPct val="150000"/>
              </a:lnSpc>
            </a:pPr>
            <a:r>
              <a:rPr lang="ja-JP" altLang="en-US" sz="2400" dirty="0"/>
              <a:t>視界の左下に表示</a:t>
            </a:r>
            <a:endParaRPr kumimoji="1" lang="ja-JP" altLang="en-US" sz="2400" dirty="0"/>
          </a:p>
        </p:txBody>
      </p:sp>
    </p:spTree>
    <p:extLst>
      <p:ext uri="{BB962C8B-B14F-4D97-AF65-F5344CB8AC3E}">
        <p14:creationId xmlns:p14="http://schemas.microsoft.com/office/powerpoint/2010/main" val="481429273"/>
      </p:ext>
    </p:extLst>
  </p:cSld>
  <p:clrMapOvr>
    <a:masterClrMapping/>
  </p:clrMapOvr>
</p:sld>
</file>

<file path=ppt/theme/theme1.xml><?xml version="1.0" encoding="utf-8"?>
<a:theme xmlns:a="http://schemas.openxmlformats.org/drawingml/2006/main" name="Office テーマ">
  <a:themeElements>
    <a:clrScheme name="Aster Connect">
      <a:dk1>
        <a:sysClr val="windowText" lastClr="000000"/>
      </a:dk1>
      <a:lt1>
        <a:sysClr val="window" lastClr="FFFFFF"/>
      </a:lt1>
      <a:dk2>
        <a:srgbClr val="333333"/>
      </a:dk2>
      <a:lt2>
        <a:srgbClr val="F8F8F8"/>
      </a:lt2>
      <a:accent1>
        <a:srgbClr val="0054FF"/>
      </a:accent1>
      <a:accent2>
        <a:srgbClr val="66DC99"/>
      </a:accent2>
      <a:accent3>
        <a:srgbClr val="80FF80"/>
      </a:accent3>
      <a:accent4>
        <a:srgbClr val="00B06B"/>
      </a:accent4>
      <a:accent5>
        <a:srgbClr val="1971FF"/>
      </a:accent5>
      <a:accent6>
        <a:srgbClr val="70AD47"/>
      </a:accent6>
      <a:hlink>
        <a:srgbClr val="0563C1"/>
      </a:hlink>
      <a:folHlink>
        <a:srgbClr val="954F72"/>
      </a:folHlink>
    </a:clrScheme>
    <a:fontScheme name="いつもの">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accent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1468</TotalTime>
  <Words>2926</Words>
  <Application>Microsoft Office PowerPoint</Application>
  <PresentationFormat>ワイド画面</PresentationFormat>
  <Paragraphs>387</Paragraphs>
  <Slides>37</Slides>
  <Notes>35</Notes>
  <HiddenSlides>1</HiddenSlides>
  <MMClips>2</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37</vt:i4>
      </vt:variant>
    </vt:vector>
  </HeadingPairs>
  <TitlesOfParts>
    <vt:vector size="42" baseType="lpstr">
      <vt:lpstr>メイリオ</vt:lpstr>
      <vt:lpstr>游ゴシック</vt:lpstr>
      <vt:lpstr>Arial</vt:lpstr>
      <vt:lpstr>Segoe UI</vt:lpstr>
      <vt:lpstr>Office テーマ</vt:lpstr>
      <vt:lpstr>PowerPoint プレゼンテーション</vt:lpstr>
      <vt:lpstr>PowerPoint プレゼンテーション</vt:lpstr>
      <vt:lpstr>概要</vt:lpstr>
      <vt:lpstr>導入</vt:lpstr>
      <vt:lpstr>導入</vt:lpstr>
      <vt:lpstr>概要</vt:lpstr>
      <vt:lpstr>アプリ構成</vt:lpstr>
      <vt:lpstr>機能</vt:lpstr>
      <vt:lpstr>コメント</vt:lpstr>
      <vt:lpstr>エール</vt:lpstr>
      <vt:lpstr>視点操作</vt:lpstr>
      <vt:lpstr>ミニゲーム</vt:lpstr>
      <vt:lpstr>全身トラッキング</vt:lpstr>
      <vt:lpstr>エールつかみ</vt:lpstr>
      <vt:lpstr>スティックでの移動</vt:lpstr>
      <vt:lpstr>キャラクター変更</vt:lpstr>
      <vt:lpstr>サーバ状態遷移</vt:lpstr>
      <vt:lpstr>ミニゲーム進行</vt:lpstr>
      <vt:lpstr>画面</vt:lpstr>
      <vt:lpstr>クライアント</vt:lpstr>
      <vt:lpstr>ライブ画面</vt:lpstr>
      <vt:lpstr>エール一覧</vt:lpstr>
      <vt:lpstr>エール確認画面</vt:lpstr>
      <vt:lpstr>コントローラ</vt:lpstr>
      <vt:lpstr>ライブ画面</vt:lpstr>
      <vt:lpstr>コンソール</vt:lpstr>
      <vt:lpstr>配色</vt:lpstr>
      <vt:lpstr>デザイン</vt:lpstr>
      <vt:lpstr>技術</vt:lpstr>
      <vt:lpstr>技術構成</vt:lpstr>
      <vt:lpstr>技術構成</vt:lpstr>
      <vt:lpstr>技術構成</vt:lpstr>
      <vt:lpstr>技術構成</vt:lpstr>
      <vt:lpstr>技術構成</vt:lpstr>
      <vt:lpstr>技術構成</vt:lpstr>
      <vt:lpstr>実演</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infy14</dc:creator>
  <cp:lastModifiedBy>infy14</cp:lastModifiedBy>
  <cp:revision>256</cp:revision>
  <dcterms:created xsi:type="dcterms:W3CDTF">2023-02-09T02:45:43Z</dcterms:created>
  <dcterms:modified xsi:type="dcterms:W3CDTF">2023-03-06T02:09:20Z</dcterms:modified>
</cp:coreProperties>
</file>